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Oswald Medium"/>
      <p:regular r:id="rId55"/>
      <p:bold r:id="rId56"/>
    </p:embeddedFont>
    <p:embeddedFont>
      <p:font typeface="Roboto Thin"/>
      <p:regular r:id="rId57"/>
      <p:bold r:id="rId58"/>
      <p:italic r:id="rId59"/>
      <p:boldItalic r:id="rId60"/>
    </p:embeddedFont>
    <p:embeddedFont>
      <p:font typeface="Roboto"/>
      <p:regular r:id="rId61"/>
      <p:bold r:id="rId62"/>
      <p:italic r:id="rId63"/>
      <p:boldItalic r:id="rId64"/>
    </p:embeddedFont>
    <p:embeddedFont>
      <p:font typeface="Roboto Medium"/>
      <p:regular r:id="rId65"/>
      <p:bold r:id="rId66"/>
      <p:italic r:id="rId67"/>
      <p:boldItalic r:id="rId68"/>
    </p:embeddedFont>
    <p:embeddedFont>
      <p:font typeface="Caveat"/>
      <p:regular r:id="rId69"/>
      <p:bold r:id="rId70"/>
    </p:embeddedFont>
    <p:embeddedFont>
      <p:font typeface="Inconsolata"/>
      <p:regular r:id="rId71"/>
      <p:bold r:id="rId72"/>
    </p:embeddedFont>
    <p:embeddedFont>
      <p:font typeface="Oswald Light"/>
      <p:regular r:id="rId73"/>
      <p:bold r:id="rId74"/>
    </p:embeddedFont>
    <p:embeddedFont>
      <p:font typeface="Roboto Light"/>
      <p:regular r:id="rId75"/>
      <p:bold r:id="rId76"/>
      <p:italic r:id="rId77"/>
      <p:boldItalic r:id="rId78"/>
    </p:embeddedFont>
    <p:embeddedFont>
      <p:font typeface="Inconsolata Medium"/>
      <p:regular r:id="rId79"/>
      <p:bold r:id="rId80"/>
    </p:embeddedFont>
    <p:embeddedFont>
      <p:font typeface="Oswald"/>
      <p:regular r:id="rId81"/>
      <p:bold r:id="rId82"/>
    </p:embeddedFont>
    <p:embeddedFont>
      <p:font typeface="Red Hat Text"/>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
          <p15:clr>
            <a:srgbClr val="9AA0A6"/>
          </p15:clr>
        </p15:guide>
        <p15:guide id="2" orient="horz" pos="2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ACBBF7-508F-45C5-865E-7CEC9FDBA6FB}">
  <a:tblStyle styleId="{33ACBBF7-508F-45C5-865E-7CEC9FDBA6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 orient="horz"/>
        <p:guide pos="2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edHatText-bold.fntdata"/><Relationship Id="rId83" Type="http://schemas.openxmlformats.org/officeDocument/2006/relationships/font" Target="fonts/RedHatText-regular.fntdata"/><Relationship Id="rId86" Type="http://schemas.openxmlformats.org/officeDocument/2006/relationships/font" Target="fonts/RedHatText-boldItalic.fntdata"/><Relationship Id="rId85" Type="http://schemas.openxmlformats.org/officeDocument/2006/relationships/font" Target="fonts/RedHatText-italic.fntdata"/><Relationship Id="rId80" Type="http://schemas.openxmlformats.org/officeDocument/2006/relationships/font" Target="fonts/InconsolataMedium-bold.fntdata"/><Relationship Id="rId82" Type="http://schemas.openxmlformats.org/officeDocument/2006/relationships/font" Target="fonts/Oswald-bold.fntdata"/><Relationship Id="rId81"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swaldLight-regular.fntdata"/><Relationship Id="rId72" Type="http://schemas.openxmlformats.org/officeDocument/2006/relationships/font" Target="fonts/Inconsolata-bold.fntdata"/><Relationship Id="rId75" Type="http://schemas.openxmlformats.org/officeDocument/2006/relationships/font" Target="fonts/RobotoLight-regular.fntdata"/><Relationship Id="rId74" Type="http://schemas.openxmlformats.org/officeDocument/2006/relationships/font" Target="fonts/OswaldLight-bold.fntdata"/><Relationship Id="rId77" Type="http://schemas.openxmlformats.org/officeDocument/2006/relationships/font" Target="fonts/RobotoLight-italic.fntdata"/><Relationship Id="rId76" Type="http://schemas.openxmlformats.org/officeDocument/2006/relationships/font" Target="fonts/RobotoLight-bold.fntdata"/><Relationship Id="rId79" Type="http://schemas.openxmlformats.org/officeDocument/2006/relationships/font" Target="fonts/InconsolataMedium-regular.fntdata"/><Relationship Id="rId78" Type="http://schemas.openxmlformats.org/officeDocument/2006/relationships/font" Target="fonts/RobotoLight-boldItalic.fntdata"/><Relationship Id="rId71" Type="http://schemas.openxmlformats.org/officeDocument/2006/relationships/font" Target="fonts/Inconsolata-regular.fntdata"/><Relationship Id="rId70" Type="http://schemas.openxmlformats.org/officeDocument/2006/relationships/font" Target="fonts/Caveat-bold.fntdata"/><Relationship Id="rId62" Type="http://schemas.openxmlformats.org/officeDocument/2006/relationships/font" Target="fonts/Roboto-bold.fntdata"/><Relationship Id="rId61" Type="http://schemas.openxmlformats.org/officeDocument/2006/relationships/font" Target="fonts/Roboto-regular.fntdata"/><Relationship Id="rId64" Type="http://schemas.openxmlformats.org/officeDocument/2006/relationships/font" Target="fonts/Roboto-boldItalic.fntdata"/><Relationship Id="rId63" Type="http://schemas.openxmlformats.org/officeDocument/2006/relationships/font" Target="fonts/Roboto-italic.fntdata"/><Relationship Id="rId66" Type="http://schemas.openxmlformats.org/officeDocument/2006/relationships/font" Target="fonts/RobotoMedium-bold.fntdata"/><Relationship Id="rId65" Type="http://schemas.openxmlformats.org/officeDocument/2006/relationships/font" Target="fonts/RobotoMedium-regular.fntdata"/><Relationship Id="rId68" Type="http://schemas.openxmlformats.org/officeDocument/2006/relationships/font" Target="fonts/RobotoMedium-boldItalic.fntdata"/><Relationship Id="rId67" Type="http://schemas.openxmlformats.org/officeDocument/2006/relationships/font" Target="fonts/RobotoMedium-italic.fntdata"/><Relationship Id="rId60" Type="http://schemas.openxmlformats.org/officeDocument/2006/relationships/font" Target="fonts/RobotoThin-boldItalic.fntdata"/><Relationship Id="rId69" Type="http://schemas.openxmlformats.org/officeDocument/2006/relationships/font" Target="fonts/Caveat-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font" Target="fonts/OswaldMedium-regular.fntdata"/><Relationship Id="rId54" Type="http://schemas.openxmlformats.org/officeDocument/2006/relationships/slide" Target="slides/slide48.xml"/><Relationship Id="rId57" Type="http://schemas.openxmlformats.org/officeDocument/2006/relationships/font" Target="fonts/RobotoThin-regular.fntdata"/><Relationship Id="rId56" Type="http://schemas.openxmlformats.org/officeDocument/2006/relationships/font" Target="fonts/OswaldMedium-bold.fntdata"/><Relationship Id="rId59" Type="http://schemas.openxmlformats.org/officeDocument/2006/relationships/font" Target="fonts/RobotoThin-italic.fntdata"/><Relationship Id="rId58" Type="http://schemas.openxmlformats.org/officeDocument/2006/relationships/font" Target="fonts/RobotoThin-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1304a99d9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1304a99d9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c8a941164a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c8a941164a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c9163e018e_0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c9163e018e_0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13f7fe91e6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13f7fe91e6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131356aa5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131356aa5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131356aa57d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131356aa57d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131356aa5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131356aa5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131356aa57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131356aa57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131356aa57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131356aa57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18dfa6ec5a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18dfa6ec5a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131356aa57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131356aa57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c82c453f52_0_2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c82c453f52_0_2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18dfa6ec5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18dfa6ec5a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131356aa57d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131356aa57d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13fab7f606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13fab7f606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13fd2490204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13fd2490204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6bf16f7f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16bf16f7f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13fd2490204_0_2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13fd2490204_0_2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31356aa5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131356aa5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18dfa6ec5ae_0_3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18dfa6ec5ae_0_3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18dfa6ec5a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18dfa6ec5a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18dfa6ec5a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18dfa6ec5a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shutterstock_215637262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18dfa6ec5a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18dfa6ec5a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18dfa6ec5a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18dfa6ec5a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18dfa6ec5a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18dfa6ec5a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18dfa6ec5ae_0_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18dfa6ec5ae_0_1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18dfa6ec5a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18dfa6ec5a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18dfa6ec5a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18dfa6ec5a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18dfa6ec5a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18dfa6ec5a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18dfa6ec5a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18dfa6ec5a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18dfa6ec5a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18dfa6ec5a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18dfa6ec5a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18dfa6ec5a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18dfa6ec5a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18dfa6ec5a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c8a941164a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c8a941164a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4292E"/>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18dfa6ec5a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18dfa6ec5a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8dfa6ec5a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18dfa6ec5a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18dfa6ec5a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18dfa6ec5a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18dfa6ec5a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18dfa6ec5a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shutterstock_225035317</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18dfa6ec5a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18dfa6ec5a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18dfa6ec5a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18dfa6ec5ae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18dfa6ec5ae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18dfa6ec5ae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18dfa6ec5a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18dfa6ec5a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18dfa6ec5a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18dfa6ec5a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c9163e018e_0_2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c9163e018e_0_2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gc9163e018e_0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c9163e018e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c9163e018e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c9163e018e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13f7fe91e6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13f7fe91e6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4292E"/>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13f7fe91e6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13f7fe91e6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3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3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3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3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3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8.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16.png"/><Relationship Id="rId11" Type="http://schemas.openxmlformats.org/officeDocument/2006/relationships/image" Target="../media/image37.png"/><Relationship Id="rId10" Type="http://schemas.openxmlformats.org/officeDocument/2006/relationships/image" Target="../media/image23.png"/><Relationship Id="rId9"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7.png"/><Relationship Id="rId4" Type="http://schemas.openxmlformats.org/officeDocument/2006/relationships/image" Target="../media/image5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9.png"/><Relationship Id="rId4" Type="http://schemas.openxmlformats.org/officeDocument/2006/relationships/image" Target="../media/image5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9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9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70.png"/><Relationship Id="rId4" Type="http://schemas.openxmlformats.org/officeDocument/2006/relationships/image" Target="../media/image87.png"/><Relationship Id="rId5" Type="http://schemas.openxmlformats.org/officeDocument/2006/relationships/image" Target="../media/image7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84.png"/><Relationship Id="rId4" Type="http://schemas.openxmlformats.org/officeDocument/2006/relationships/image" Target="../media/image7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8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8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85.png"/><Relationship Id="rId4" Type="http://schemas.openxmlformats.org/officeDocument/2006/relationships/image" Target="../media/image9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9.png"/><Relationship Id="rId4" Type="http://schemas.openxmlformats.org/officeDocument/2006/relationships/image" Target="../media/image9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5.png"/><Relationship Id="rId4" Type="http://schemas.openxmlformats.org/officeDocument/2006/relationships/image" Target="../media/image10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02.png"/><Relationship Id="rId4" Type="http://schemas.openxmlformats.org/officeDocument/2006/relationships/image" Target="../media/image10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3.png"/><Relationship Id="rId4" Type="http://schemas.openxmlformats.org/officeDocument/2006/relationships/image" Target="../media/image2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1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07.png"/><Relationship Id="rId4" Type="http://schemas.openxmlformats.org/officeDocument/2006/relationships/image" Target="../media/image11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 Id="rId3" Type="http://schemas.openxmlformats.org/officeDocument/2006/relationships/image" Target="../media/image7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1">
  <p:cSld name="CUSTOM_2_3_1_1_3_1_1_2_1_1_1_2_2_1">
    <p:spTree>
      <p:nvGrpSpPr>
        <p:cNvPr id="1442" name="Shape 1442"/>
        <p:cNvGrpSpPr/>
        <p:nvPr/>
      </p:nvGrpSpPr>
      <p:grpSpPr>
        <a:xfrm>
          <a:off x="0" y="0"/>
          <a:ext cx="0" cy="0"/>
          <a:chOff x="0" y="0"/>
          <a:chExt cx="0" cy="0"/>
        </a:xfrm>
      </p:grpSpPr>
      <p:pic>
        <p:nvPicPr>
          <p:cNvPr id="1443" name="Google Shape;1443;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44" name="Google Shape;1444;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5" name="Google Shape;1445;p10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46" name="Google Shape;1446;p10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447" name="Google Shape;1447;p10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448" name="Google Shape;1448;p10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1">
  <p:cSld name="CUSTOM_17_2_1_2_3_1_2_1">
    <p:spTree>
      <p:nvGrpSpPr>
        <p:cNvPr id="1449" name="Shape 1449"/>
        <p:cNvGrpSpPr/>
        <p:nvPr/>
      </p:nvGrpSpPr>
      <p:grpSpPr>
        <a:xfrm>
          <a:off x="0" y="0"/>
          <a:ext cx="0" cy="0"/>
          <a:chOff x="0" y="0"/>
          <a:chExt cx="0" cy="0"/>
        </a:xfrm>
      </p:grpSpPr>
      <p:pic>
        <p:nvPicPr>
          <p:cNvPr id="1450" name="Google Shape;1450;p10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1" name="Google Shape;1451;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2" name="Google Shape;1452;p10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453" name="Google Shape;1453;p102"/>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1">
  <p:cSld name="CUSTOM_2_3_1_1_1_1_1_2_1_2_1_1_1_1_3_2_2">
    <p:spTree>
      <p:nvGrpSpPr>
        <p:cNvPr id="1454" name="Shape 1454"/>
        <p:cNvGrpSpPr/>
        <p:nvPr/>
      </p:nvGrpSpPr>
      <p:grpSpPr>
        <a:xfrm>
          <a:off x="0" y="0"/>
          <a:ext cx="0" cy="0"/>
          <a:chOff x="0" y="0"/>
          <a:chExt cx="0" cy="0"/>
        </a:xfrm>
      </p:grpSpPr>
      <p:pic>
        <p:nvPicPr>
          <p:cNvPr id="1455" name="Google Shape;1455;p103"/>
          <p:cNvPicPr preferRelativeResize="0"/>
          <p:nvPr/>
        </p:nvPicPr>
        <p:blipFill rotWithShape="1">
          <a:blip r:embed="rId2">
            <a:alphaModFix/>
          </a:blip>
          <a:srcRect b="2487" l="199" r="238" t="2922"/>
          <a:stretch/>
        </p:blipFill>
        <p:spPr>
          <a:xfrm>
            <a:off x="274320" y="274881"/>
            <a:ext cx="8595360" cy="4593742"/>
          </a:xfrm>
          <a:prstGeom prst="rect">
            <a:avLst/>
          </a:prstGeom>
          <a:noFill/>
          <a:ln>
            <a:noFill/>
          </a:ln>
        </p:spPr>
      </p:pic>
      <p:sp>
        <p:nvSpPr>
          <p:cNvPr id="1456" name="Google Shape;1456;p10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8" name="Google Shape;1458;p10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59" name="Google Shape;1459;p10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60" name="Google Shape;1460;p10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61" name="Google Shape;1461;p10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462" name="Google Shape;1462;p10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1">
  <p:cSld name="CUSTOM_17_2_1_2_1_1">
    <p:spTree>
      <p:nvGrpSpPr>
        <p:cNvPr id="1463" name="Shape 1463"/>
        <p:cNvGrpSpPr/>
        <p:nvPr/>
      </p:nvGrpSpPr>
      <p:grpSpPr>
        <a:xfrm>
          <a:off x="0" y="0"/>
          <a:ext cx="0" cy="0"/>
          <a:chOff x="0" y="0"/>
          <a:chExt cx="0" cy="0"/>
        </a:xfrm>
      </p:grpSpPr>
      <p:pic>
        <p:nvPicPr>
          <p:cNvPr id="1464" name="Google Shape;1464;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5" name="Google Shape;146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66" name="Google Shape;1466;p104"/>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1467" name="Google Shape;1467;p104"/>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8" name="Google Shape;1468;p104"/>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Programming Activity ">
  <p:cSld name="CUSTOM_2_3_1_1_1_1_1_2_1_2_1_1_1_1_3_2_1_1">
    <p:spTree>
      <p:nvGrpSpPr>
        <p:cNvPr id="1469" name="Shape 1469"/>
        <p:cNvGrpSpPr/>
        <p:nvPr/>
      </p:nvGrpSpPr>
      <p:grpSpPr>
        <a:xfrm>
          <a:off x="0" y="0"/>
          <a:ext cx="0" cy="0"/>
          <a:chOff x="0" y="0"/>
          <a:chExt cx="0" cy="0"/>
        </a:xfrm>
      </p:grpSpPr>
      <p:pic>
        <p:nvPicPr>
          <p:cNvPr id="1470" name="Google Shape;1470;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471" name="Google Shape;1471;p105"/>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1472" name="Google Shape;1472;p10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4" name="Google Shape;1474;p10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75" name="Google Shape;1475;p10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76" name="Google Shape;1476;p105"/>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77" name="Google Shape;1477;p105"/>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Programming Activity:</a:t>
            </a:r>
            <a:endParaRPr i="0" sz="2000" u="none" cap="none" strike="noStrike">
              <a:latin typeface="Oswald Medium"/>
              <a:ea typeface="Oswald Medium"/>
              <a:cs typeface="Oswald Medium"/>
              <a:sym typeface="Oswald Medium"/>
            </a:endParaRPr>
          </a:p>
        </p:txBody>
      </p:sp>
      <p:cxnSp>
        <p:nvCxnSpPr>
          <p:cNvPr id="1478" name="Google Shape;1478;p105"/>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479" name="Google Shape;1479;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80" name="Google Shape;1480;p105"/>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Only 1">
  <p:cSld name="CUSTOM_2_7_2_2_3">
    <p:spTree>
      <p:nvGrpSpPr>
        <p:cNvPr id="1481" name="Shape 1481"/>
        <p:cNvGrpSpPr/>
        <p:nvPr/>
      </p:nvGrpSpPr>
      <p:grpSpPr>
        <a:xfrm>
          <a:off x="0" y="0"/>
          <a:ext cx="0" cy="0"/>
          <a:chOff x="0" y="0"/>
          <a:chExt cx="0" cy="0"/>
        </a:xfrm>
      </p:grpSpPr>
      <p:sp>
        <p:nvSpPr>
          <p:cNvPr id="1482" name="Google Shape;1482;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83" name="Google Shape;1483;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484" name="Google Shape;1484;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6" name="Google Shape;1486;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7" name="Google Shape;1487;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8" name="Google Shape;1488;p10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Netflix End Slide">
  <p:cSld name="CUSTOM_17_2_1_2_3_2_3">
    <p:spTree>
      <p:nvGrpSpPr>
        <p:cNvPr id="1489" name="Shape 1489"/>
        <p:cNvGrpSpPr/>
        <p:nvPr/>
      </p:nvGrpSpPr>
      <p:grpSpPr>
        <a:xfrm>
          <a:off x="0" y="0"/>
          <a:ext cx="0" cy="0"/>
          <a:chOff x="0" y="0"/>
          <a:chExt cx="0" cy="0"/>
        </a:xfrm>
      </p:grpSpPr>
      <p:pic>
        <p:nvPicPr>
          <p:cNvPr id="1490" name="Google Shape;1490;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91" name="Google Shape;1491;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92" name="Google Shape;1492;p1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93" name="Google Shape;1493;p107"/>
          <p:cNvPicPr preferRelativeResize="0"/>
          <p:nvPr/>
        </p:nvPicPr>
        <p:blipFill>
          <a:blip r:embed="rId3">
            <a:alphaModFix/>
          </a:blip>
          <a:stretch>
            <a:fillRect/>
          </a:stretch>
        </p:blipFill>
        <p:spPr>
          <a:xfrm>
            <a:off x="1743497" y="1691987"/>
            <a:ext cx="5657001" cy="175952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6">
  <p:cSld name="CUSTOM_2_7_2_10">
    <p:spTree>
      <p:nvGrpSpPr>
        <p:cNvPr id="1494" name="Shape 1494"/>
        <p:cNvGrpSpPr/>
        <p:nvPr/>
      </p:nvGrpSpPr>
      <p:grpSpPr>
        <a:xfrm>
          <a:off x="0" y="0"/>
          <a:ext cx="0" cy="0"/>
          <a:chOff x="0" y="0"/>
          <a:chExt cx="0" cy="0"/>
        </a:xfrm>
      </p:grpSpPr>
      <p:sp>
        <p:nvSpPr>
          <p:cNvPr id="1495" name="Google Shape;1495;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6" name="Google Shape;1496;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97" name="Google Shape;1497;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8" name="Google Shape;149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99" name="Google Shape;1499;p1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0" name="Google Shape;1500;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10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2">
  <p:cSld name="CUSTOM_17_2_1_1_2_1_3">
    <p:spTree>
      <p:nvGrpSpPr>
        <p:cNvPr id="1502" name="Shape 1502"/>
        <p:cNvGrpSpPr/>
        <p:nvPr/>
      </p:nvGrpSpPr>
      <p:grpSpPr>
        <a:xfrm>
          <a:off x="0" y="0"/>
          <a:ext cx="0" cy="0"/>
          <a:chOff x="0" y="0"/>
          <a:chExt cx="0" cy="0"/>
        </a:xfrm>
      </p:grpSpPr>
      <p:pic>
        <p:nvPicPr>
          <p:cNvPr id="1503" name="Google Shape;1503;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04" name="Google Shape;1504;p109"/>
          <p:cNvSpPr txBox="1"/>
          <p:nvPr>
            <p:ph type="title"/>
          </p:nvPr>
        </p:nvSpPr>
        <p:spPr>
          <a:xfrm>
            <a:off x="274350" y="217560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05" name="Google Shape;150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1">
  <p:cSld name="CUSTOM_2_3_1_1_1_1_1_2_1_2_1_1_1_1_3_3_1_1">
    <p:spTree>
      <p:nvGrpSpPr>
        <p:cNvPr id="1506" name="Shape 1506"/>
        <p:cNvGrpSpPr/>
        <p:nvPr/>
      </p:nvGrpSpPr>
      <p:grpSpPr>
        <a:xfrm>
          <a:off x="0" y="0"/>
          <a:ext cx="0" cy="0"/>
          <a:chOff x="0" y="0"/>
          <a:chExt cx="0" cy="0"/>
        </a:xfrm>
      </p:grpSpPr>
      <p:pic>
        <p:nvPicPr>
          <p:cNvPr id="1507" name="Google Shape;1507;p110"/>
          <p:cNvPicPr preferRelativeResize="0"/>
          <p:nvPr/>
        </p:nvPicPr>
        <p:blipFill rotWithShape="1">
          <a:blip r:embed="rId2">
            <a:alphaModFix/>
          </a:blip>
          <a:srcRect b="2486" l="238" r="238" t="2959"/>
          <a:stretch/>
        </p:blipFill>
        <p:spPr>
          <a:xfrm>
            <a:off x="274320" y="274881"/>
            <a:ext cx="8595360" cy="4593742"/>
          </a:xfrm>
          <a:prstGeom prst="rect">
            <a:avLst/>
          </a:prstGeom>
          <a:noFill/>
          <a:ln>
            <a:noFill/>
          </a:ln>
        </p:spPr>
      </p:pic>
      <p:sp>
        <p:nvSpPr>
          <p:cNvPr id="1508" name="Google Shape;1508;p11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10" name="Google Shape;1510;p11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11" name="Google Shape;1511;p11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512" name="Google Shape;1512;p110"/>
          <p:cNvSpPr txBox="1"/>
          <p:nvPr>
            <p:ph type="title"/>
          </p:nvPr>
        </p:nvSpPr>
        <p:spPr>
          <a:xfrm>
            <a:off x="0" y="274875"/>
            <a:ext cx="88716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13" name="Google Shape;1513;p11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14" name="Google Shape;1514;p110"/>
          <p:cNvPicPr preferRelativeResize="0"/>
          <p:nvPr/>
        </p:nvPicPr>
        <p:blipFill>
          <a:blip r:embed="rId3">
            <a:alphaModFix/>
          </a:blip>
          <a:stretch>
            <a:fillRect/>
          </a:stretch>
        </p:blipFill>
        <p:spPr>
          <a:xfrm>
            <a:off x="552350" y="548550"/>
            <a:ext cx="1819900" cy="1926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2">
  <p:cSld name="CUSTOM_17_2_1_2_3_1_2_2">
    <p:spTree>
      <p:nvGrpSpPr>
        <p:cNvPr id="1515" name="Shape 1515"/>
        <p:cNvGrpSpPr/>
        <p:nvPr/>
      </p:nvGrpSpPr>
      <p:grpSpPr>
        <a:xfrm>
          <a:off x="0" y="0"/>
          <a:ext cx="0" cy="0"/>
          <a:chOff x="0" y="0"/>
          <a:chExt cx="0" cy="0"/>
        </a:xfrm>
      </p:grpSpPr>
      <p:pic>
        <p:nvPicPr>
          <p:cNvPr id="1516" name="Google Shape;1516;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7" name="Google Shape;1517;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18" name="Google Shape;1518;p11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519" name="Google Shape;1519;p111"/>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1">
  <p:cSld name="CUSTOM_17_2_1_1_2_1_1_1">
    <p:spTree>
      <p:nvGrpSpPr>
        <p:cNvPr id="1520" name="Shape 1520"/>
        <p:cNvGrpSpPr/>
        <p:nvPr/>
      </p:nvGrpSpPr>
      <p:grpSpPr>
        <a:xfrm>
          <a:off x="0" y="0"/>
          <a:ext cx="0" cy="0"/>
          <a:chOff x="0" y="0"/>
          <a:chExt cx="0" cy="0"/>
        </a:xfrm>
      </p:grpSpPr>
      <p:pic>
        <p:nvPicPr>
          <p:cNvPr id="1521" name="Google Shape;1521;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2" name="Google Shape;152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523" name="Google Shape;1523;p112"/>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524" name="Google Shape;1524;p112"/>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Red)">
  <p:cSld name="CUSTOM_2_7_1_6_1_2_4">
    <p:spTree>
      <p:nvGrpSpPr>
        <p:cNvPr id="1525" name="Shape 1525"/>
        <p:cNvGrpSpPr/>
        <p:nvPr/>
      </p:nvGrpSpPr>
      <p:grpSpPr>
        <a:xfrm>
          <a:off x="0" y="0"/>
          <a:ext cx="0" cy="0"/>
          <a:chOff x="0" y="0"/>
          <a:chExt cx="0" cy="0"/>
        </a:xfrm>
      </p:grpSpPr>
      <p:sp>
        <p:nvSpPr>
          <p:cNvPr id="1526" name="Google Shape;1526;p113"/>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9" name="Google Shape;1529;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30" name="Google Shape;1530;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1" name="Google Shape;1531;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2" name="Google Shape;1532;p11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533" name="Google Shape;1533;p113"/>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13"/>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3"/>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537" name="Google Shape;1537;p11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538" name="Google Shape;1538;p11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grpSp>
        <p:nvGrpSpPr>
          <p:cNvPr id="1539" name="Google Shape;1539;p113"/>
          <p:cNvGrpSpPr/>
          <p:nvPr/>
        </p:nvGrpSpPr>
        <p:grpSpPr>
          <a:xfrm>
            <a:off x="453220" y="1424000"/>
            <a:ext cx="743726" cy="530949"/>
            <a:chOff x="453220" y="1424000"/>
            <a:chExt cx="743726" cy="530949"/>
          </a:xfrm>
        </p:grpSpPr>
        <p:sp>
          <p:nvSpPr>
            <p:cNvPr id="1540" name="Google Shape;1540;p11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41" name="Google Shape;1541;p11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grpSp>
        <p:nvGrpSpPr>
          <p:cNvPr id="1542" name="Google Shape;1542;p113"/>
          <p:cNvGrpSpPr/>
          <p:nvPr/>
        </p:nvGrpSpPr>
        <p:grpSpPr>
          <a:xfrm>
            <a:off x="453233" y="2276300"/>
            <a:ext cx="743726" cy="530949"/>
            <a:chOff x="453233" y="2276300"/>
            <a:chExt cx="743726" cy="530949"/>
          </a:xfrm>
        </p:grpSpPr>
        <p:sp>
          <p:nvSpPr>
            <p:cNvPr id="1543" name="Google Shape;1543;p11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44" name="Google Shape;1544;p11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grpSp>
        <p:nvGrpSpPr>
          <p:cNvPr id="1545" name="Google Shape;1545;p113"/>
          <p:cNvGrpSpPr/>
          <p:nvPr/>
        </p:nvGrpSpPr>
        <p:grpSpPr>
          <a:xfrm>
            <a:off x="453233" y="3128588"/>
            <a:ext cx="743726" cy="530949"/>
            <a:chOff x="453233" y="3128588"/>
            <a:chExt cx="743726" cy="530949"/>
          </a:xfrm>
        </p:grpSpPr>
        <p:sp>
          <p:nvSpPr>
            <p:cNvPr id="1546" name="Google Shape;1546;p11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47" name="Google Shape;1547;p11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grpSp>
        <p:nvGrpSpPr>
          <p:cNvPr id="1548" name="Google Shape;1548;p113"/>
          <p:cNvGrpSpPr/>
          <p:nvPr/>
        </p:nvGrpSpPr>
        <p:grpSpPr>
          <a:xfrm>
            <a:off x="453233" y="3952200"/>
            <a:ext cx="743726" cy="530949"/>
            <a:chOff x="453233" y="3952200"/>
            <a:chExt cx="743726" cy="530949"/>
          </a:xfrm>
        </p:grpSpPr>
        <p:sp>
          <p:nvSpPr>
            <p:cNvPr id="1549" name="Google Shape;1549;p11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50" name="Google Shape;1550;p11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3">
  <p:cSld name="CUSTOM_17_2_1_1_2_1_4">
    <p:spTree>
      <p:nvGrpSpPr>
        <p:cNvPr id="1551" name="Shape 1551"/>
        <p:cNvGrpSpPr/>
        <p:nvPr/>
      </p:nvGrpSpPr>
      <p:grpSpPr>
        <a:xfrm>
          <a:off x="0" y="0"/>
          <a:ext cx="0" cy="0"/>
          <a:chOff x="0" y="0"/>
          <a:chExt cx="0" cy="0"/>
        </a:xfrm>
      </p:grpSpPr>
      <p:pic>
        <p:nvPicPr>
          <p:cNvPr id="1552" name="Google Shape;1552;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53" name="Google Shape;1553;p114"/>
          <p:cNvSpPr txBox="1"/>
          <p:nvPr>
            <p:ph type="title"/>
          </p:nvPr>
        </p:nvSpPr>
        <p:spPr>
          <a:xfrm>
            <a:off x="274350" y="217560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54" name="Google Shape;1554;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2">
  <p:cSld name="CUSTOM_2_3_1_1_3_1_1_2_1_1_1_2_2_2">
    <p:spTree>
      <p:nvGrpSpPr>
        <p:cNvPr id="1555" name="Shape 1555"/>
        <p:cNvGrpSpPr/>
        <p:nvPr/>
      </p:nvGrpSpPr>
      <p:grpSpPr>
        <a:xfrm>
          <a:off x="0" y="0"/>
          <a:ext cx="0" cy="0"/>
          <a:chOff x="0" y="0"/>
          <a:chExt cx="0" cy="0"/>
        </a:xfrm>
      </p:grpSpPr>
      <p:pic>
        <p:nvPicPr>
          <p:cNvPr id="1556" name="Google Shape;1556;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57" name="Google Shape;1557;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58" name="Google Shape;1558;p11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59" name="Google Shape;1559;p11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560" name="Google Shape;1560;p11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61" name="Google Shape;1561;p115"/>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1">
  <p:cSld name="CUSTOM_2_3_1_1_1_1_1_2_1_2_1_1_1_1_2_1_1_2_2_1">
    <p:spTree>
      <p:nvGrpSpPr>
        <p:cNvPr id="1562" name="Shape 1562"/>
        <p:cNvGrpSpPr/>
        <p:nvPr/>
      </p:nvGrpSpPr>
      <p:grpSpPr>
        <a:xfrm>
          <a:off x="0" y="0"/>
          <a:ext cx="0" cy="0"/>
          <a:chOff x="0" y="0"/>
          <a:chExt cx="0" cy="0"/>
        </a:xfrm>
      </p:grpSpPr>
      <p:pic>
        <p:nvPicPr>
          <p:cNvPr id="1563" name="Google Shape;1563;p1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4" name="Google Shape;1564;p116"/>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6"/>
          <p:cNvSpPr/>
          <p:nvPr/>
        </p:nvSpPr>
        <p:spPr>
          <a:xfrm flipH="1" rot="10800000">
            <a:off x="688800" y="692100"/>
            <a:ext cx="7766400" cy="3759300"/>
          </a:xfrm>
          <a:prstGeom prst="bracePai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67" name="Google Shape;1567;p116"/>
          <p:cNvSpPr txBox="1"/>
          <p:nvPr>
            <p:ph idx="1" type="subTitle"/>
          </p:nvPr>
        </p:nvSpPr>
        <p:spPr>
          <a:xfrm>
            <a:off x="274325" y="1039700"/>
            <a:ext cx="85953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1">
  <p:cSld name="CUSTOM_2_3_1_1_3_1_1_2_1_1_1_3_1">
    <p:spTree>
      <p:nvGrpSpPr>
        <p:cNvPr id="1568" name="Shape 1568"/>
        <p:cNvGrpSpPr/>
        <p:nvPr/>
      </p:nvGrpSpPr>
      <p:grpSpPr>
        <a:xfrm>
          <a:off x="0" y="0"/>
          <a:ext cx="0" cy="0"/>
          <a:chOff x="0" y="0"/>
          <a:chExt cx="0" cy="0"/>
        </a:xfrm>
      </p:grpSpPr>
      <p:pic>
        <p:nvPicPr>
          <p:cNvPr id="1569" name="Google Shape;1569;p1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70" name="Google Shape;157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71" name="Google Shape;1571;p117"/>
          <p:cNvSpPr txBox="1"/>
          <p:nvPr>
            <p:ph type="title"/>
          </p:nvPr>
        </p:nvSpPr>
        <p:spPr>
          <a:xfrm>
            <a:off x="274325" y="2313600"/>
            <a:ext cx="85953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72" name="Google Shape;1572;p117"/>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1">
  <p:cSld name="CUSTOM_2_7_2_2_4">
    <p:spTree>
      <p:nvGrpSpPr>
        <p:cNvPr id="1573" name="Shape 1573"/>
        <p:cNvGrpSpPr/>
        <p:nvPr/>
      </p:nvGrpSpPr>
      <p:grpSpPr>
        <a:xfrm>
          <a:off x="0" y="0"/>
          <a:ext cx="0" cy="0"/>
          <a:chOff x="0" y="0"/>
          <a:chExt cx="0" cy="0"/>
        </a:xfrm>
      </p:grpSpPr>
      <p:sp>
        <p:nvSpPr>
          <p:cNvPr id="1574" name="Google Shape;1574;p118"/>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575" name="Google Shape;1575;p1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576" name="Google Shape;1576;p1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7" name="Google Shape;1577;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78" name="Google Shape;1578;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9" name="Google Shape;1579;p118"/>
          <p:cNvSpPr txBox="1"/>
          <p:nvPr>
            <p:ph idx="2"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1">
  <p:cSld name="CUSTOM_2_3_1_1_3_1_1_2_1_1_2">
    <p:spTree>
      <p:nvGrpSpPr>
        <p:cNvPr id="1580" name="Shape 1580"/>
        <p:cNvGrpSpPr/>
        <p:nvPr/>
      </p:nvGrpSpPr>
      <p:grpSpPr>
        <a:xfrm>
          <a:off x="0" y="0"/>
          <a:ext cx="0" cy="0"/>
          <a:chOff x="0" y="0"/>
          <a:chExt cx="0" cy="0"/>
        </a:xfrm>
      </p:grpSpPr>
      <p:pic>
        <p:nvPicPr>
          <p:cNvPr id="1581" name="Google Shape;1581;p1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2" name="Google Shape;1582;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583" name="Google Shape;1583;p1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584" name="Google Shape;1584;p119"/>
          <p:cNvSpPr txBox="1"/>
          <p:nvPr>
            <p:ph type="title"/>
          </p:nvPr>
        </p:nvSpPr>
        <p:spPr>
          <a:xfrm>
            <a:off x="274350" y="274950"/>
            <a:ext cx="8595300" cy="45936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1">
  <p:cSld name="CUSTOM_2_7_1_6">
    <p:spTree>
      <p:nvGrpSpPr>
        <p:cNvPr id="1585" name="Shape 1585"/>
        <p:cNvGrpSpPr/>
        <p:nvPr/>
      </p:nvGrpSpPr>
      <p:grpSpPr>
        <a:xfrm>
          <a:off x="0" y="0"/>
          <a:ext cx="0" cy="0"/>
          <a:chOff x="0" y="0"/>
          <a:chExt cx="0" cy="0"/>
        </a:xfrm>
      </p:grpSpPr>
      <p:sp>
        <p:nvSpPr>
          <p:cNvPr id="1586" name="Google Shape;1586;p120"/>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8" name="Google Shape;1588;p1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589" name="Google Shape;1589;p1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0" name="Google Shape;1590;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1" name="Google Shape;1591;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592" name="Google Shape;1592;p120"/>
          <p:cNvGrpSpPr/>
          <p:nvPr/>
        </p:nvGrpSpPr>
        <p:grpSpPr>
          <a:xfrm>
            <a:off x="457200" y="1378813"/>
            <a:ext cx="776889" cy="621300"/>
            <a:chOff x="457200" y="1378813"/>
            <a:chExt cx="776889" cy="621300"/>
          </a:xfrm>
        </p:grpSpPr>
        <p:sp>
          <p:nvSpPr>
            <p:cNvPr id="1593" name="Google Shape;1593;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594" name="Google Shape;1594;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595" name="Google Shape;1595;p120"/>
          <p:cNvGrpSpPr/>
          <p:nvPr/>
        </p:nvGrpSpPr>
        <p:grpSpPr>
          <a:xfrm>
            <a:off x="457200" y="2228725"/>
            <a:ext cx="776889" cy="621300"/>
            <a:chOff x="457200" y="1378813"/>
            <a:chExt cx="776889" cy="621300"/>
          </a:xfrm>
        </p:grpSpPr>
        <p:sp>
          <p:nvSpPr>
            <p:cNvPr id="1596" name="Google Shape;1596;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597" name="Google Shape;1597;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598" name="Google Shape;1598;p120"/>
          <p:cNvGrpSpPr/>
          <p:nvPr/>
        </p:nvGrpSpPr>
        <p:grpSpPr>
          <a:xfrm>
            <a:off x="457200" y="3073850"/>
            <a:ext cx="776889" cy="621300"/>
            <a:chOff x="457200" y="1378813"/>
            <a:chExt cx="776889" cy="621300"/>
          </a:xfrm>
        </p:grpSpPr>
        <p:sp>
          <p:nvSpPr>
            <p:cNvPr id="1599" name="Google Shape;1599;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00" name="Google Shape;1600;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601" name="Google Shape;1601;p120"/>
          <p:cNvGrpSpPr/>
          <p:nvPr/>
        </p:nvGrpSpPr>
        <p:grpSpPr>
          <a:xfrm>
            <a:off x="457200" y="3923750"/>
            <a:ext cx="776889" cy="621300"/>
            <a:chOff x="457200" y="1378813"/>
            <a:chExt cx="776889" cy="621300"/>
          </a:xfrm>
        </p:grpSpPr>
        <p:sp>
          <p:nvSpPr>
            <p:cNvPr id="1602" name="Google Shape;1602;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03" name="Google Shape;1603;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604" name="Google Shape;1604;p120"/>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05" name="Google Shape;1605;p120"/>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0"/>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0"/>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0"/>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09" name="Google Shape;1609;p120"/>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10" name="Google Shape;1610;p120"/>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Definition Slide">
  <p:cSld name="CUSTOM_2_3_1_1_1_1_1_2_1_2_1_1_1_1_2_1_1_2_2_1_1">
    <p:spTree>
      <p:nvGrpSpPr>
        <p:cNvPr id="1611" name="Shape 1611"/>
        <p:cNvGrpSpPr/>
        <p:nvPr/>
      </p:nvGrpSpPr>
      <p:grpSpPr>
        <a:xfrm>
          <a:off x="0" y="0"/>
          <a:ext cx="0" cy="0"/>
          <a:chOff x="0" y="0"/>
          <a:chExt cx="0" cy="0"/>
        </a:xfrm>
      </p:grpSpPr>
      <p:pic>
        <p:nvPicPr>
          <p:cNvPr id="1612" name="Google Shape;1612;p1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13" name="Google Shape;1613;p1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121"/>
          <p:cNvSpPr txBox="1"/>
          <p:nvPr>
            <p:ph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5" name="Google Shape;1615;p12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1"/>
          <p:cNvSpPr txBox="1"/>
          <p:nvPr>
            <p:ph idx="2" type="title"/>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121"/>
          <p:cNvSpPr/>
          <p:nvPr/>
        </p:nvSpPr>
        <p:spPr>
          <a:xfrm flipH="1" rot="10800000">
            <a:off x="688800" y="692100"/>
            <a:ext cx="7766400" cy="3759300"/>
          </a:xfrm>
          <a:prstGeom prst="bracePai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1 1">
  <p:cSld name="CUSTOM_17_2_1_2_3_1_2_1_1">
    <p:spTree>
      <p:nvGrpSpPr>
        <p:cNvPr id="1619" name="Shape 1619"/>
        <p:cNvGrpSpPr/>
        <p:nvPr/>
      </p:nvGrpSpPr>
      <p:grpSpPr>
        <a:xfrm>
          <a:off x="0" y="0"/>
          <a:ext cx="0" cy="0"/>
          <a:chOff x="0" y="0"/>
          <a:chExt cx="0" cy="0"/>
        </a:xfrm>
      </p:grpSpPr>
      <p:pic>
        <p:nvPicPr>
          <p:cNvPr id="1620" name="Google Shape;1620;p1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21" name="Google Shape;162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22" name="Google Shape;1622;p12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623" name="Google Shape;1623;p122"/>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624" name="Google Shape;1624;p1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2">
  <p:cSld name="CUSTOM_2_3_1_1_1_1_1_2_1_2_1_1_1_1_3_2_3">
    <p:spTree>
      <p:nvGrpSpPr>
        <p:cNvPr id="1625" name="Shape 1625"/>
        <p:cNvGrpSpPr/>
        <p:nvPr/>
      </p:nvGrpSpPr>
      <p:grpSpPr>
        <a:xfrm>
          <a:off x="0" y="0"/>
          <a:ext cx="0" cy="0"/>
          <a:chOff x="0" y="0"/>
          <a:chExt cx="0" cy="0"/>
        </a:xfrm>
      </p:grpSpPr>
      <p:pic>
        <p:nvPicPr>
          <p:cNvPr id="1626" name="Google Shape;1626;p123"/>
          <p:cNvPicPr preferRelativeResize="0"/>
          <p:nvPr/>
        </p:nvPicPr>
        <p:blipFill rotWithShape="1">
          <a:blip r:embed="rId2">
            <a:alphaModFix/>
          </a:blip>
          <a:srcRect b="2487" l="199" r="238" t="2922"/>
          <a:stretch/>
        </p:blipFill>
        <p:spPr>
          <a:xfrm>
            <a:off x="274320" y="274881"/>
            <a:ext cx="8595360" cy="4593742"/>
          </a:xfrm>
          <a:prstGeom prst="rect">
            <a:avLst/>
          </a:prstGeom>
          <a:noFill/>
          <a:ln>
            <a:noFill/>
          </a:ln>
        </p:spPr>
      </p:pic>
      <p:sp>
        <p:nvSpPr>
          <p:cNvPr id="1627" name="Google Shape;1627;p12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29" name="Google Shape;1629;p1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0" name="Google Shape;1630;p1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31" name="Google Shape;1631;p12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32" name="Google Shape;1632;p1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3" name="Google Shape;1633;p12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Review">
  <p:cSld name="CUSTOM_17_2_1_2_1_1_1">
    <p:spTree>
      <p:nvGrpSpPr>
        <p:cNvPr id="1634" name="Shape 1634"/>
        <p:cNvGrpSpPr/>
        <p:nvPr/>
      </p:nvGrpSpPr>
      <p:grpSpPr>
        <a:xfrm>
          <a:off x="0" y="0"/>
          <a:ext cx="0" cy="0"/>
          <a:chOff x="0" y="0"/>
          <a:chExt cx="0" cy="0"/>
        </a:xfrm>
      </p:grpSpPr>
      <p:pic>
        <p:nvPicPr>
          <p:cNvPr id="1635" name="Google Shape;1635;p1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36" name="Google Shape;1636;p1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124"/>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pic>
        <p:nvPicPr>
          <p:cNvPr id="1638" name="Google Shape;1638;p124"/>
          <p:cNvPicPr preferRelativeResize="0"/>
          <p:nvPr/>
        </p:nvPicPr>
        <p:blipFill>
          <a:blip r:embed="rId3">
            <a:alphaModFix/>
          </a:blip>
          <a:stretch>
            <a:fillRect/>
          </a:stretch>
        </p:blipFill>
        <p:spPr>
          <a:xfrm>
            <a:off x="3455712" y="931400"/>
            <a:ext cx="2232576" cy="2039926"/>
          </a:xfrm>
          <a:prstGeom prst="rect">
            <a:avLst/>
          </a:prstGeom>
          <a:noFill/>
          <a:ln>
            <a:noFill/>
          </a:ln>
        </p:spPr>
      </p:pic>
      <p:sp>
        <p:nvSpPr>
          <p:cNvPr id="1639" name="Google Shape;1639;p1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all Attention Slide">
  <p:cSld name="CUSTOM_2_3_1_1_3_1_1_2_1_1_1_4">
    <p:spTree>
      <p:nvGrpSpPr>
        <p:cNvPr id="1640" name="Shape 1640"/>
        <p:cNvGrpSpPr/>
        <p:nvPr/>
      </p:nvGrpSpPr>
      <p:grpSpPr>
        <a:xfrm>
          <a:off x="0" y="0"/>
          <a:ext cx="0" cy="0"/>
          <a:chOff x="0" y="0"/>
          <a:chExt cx="0" cy="0"/>
        </a:xfrm>
      </p:grpSpPr>
      <p:pic>
        <p:nvPicPr>
          <p:cNvPr id="1641" name="Google Shape;1641;p1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2" name="Google Shape;1642;p1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3" name="Google Shape;1643;p125"/>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644" name="Google Shape;1644;p125"/>
          <p:cNvSpPr txBox="1"/>
          <p:nvPr>
            <p:ph type="title"/>
          </p:nvPr>
        </p:nvSpPr>
        <p:spPr>
          <a:xfrm>
            <a:off x="0"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45" name="Google Shape;1645;p1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_4">
    <p:spTree>
      <p:nvGrpSpPr>
        <p:cNvPr id="1646" name="Shape 1646"/>
        <p:cNvGrpSpPr/>
        <p:nvPr/>
      </p:nvGrpSpPr>
      <p:grpSpPr>
        <a:xfrm>
          <a:off x="0" y="0"/>
          <a:ext cx="0" cy="0"/>
          <a:chOff x="0" y="0"/>
          <a:chExt cx="0" cy="0"/>
        </a:xfrm>
      </p:grpSpPr>
      <p:pic>
        <p:nvPicPr>
          <p:cNvPr id="1647" name="Google Shape;1647;p1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8" name="Google Shape;1648;p126"/>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1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51" name="Google Shape;1651;p1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52" name="Google Shape;1652;p126"/>
          <p:cNvSpPr txBox="1"/>
          <p:nvPr>
            <p:ph type="title"/>
          </p:nvPr>
        </p:nvSpPr>
        <p:spPr>
          <a:xfrm>
            <a:off x="1225850" y="274875"/>
            <a:ext cx="79194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53" name="Google Shape;1653;p1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54" name="Google Shape;1654;p126"/>
          <p:cNvPicPr preferRelativeResize="0"/>
          <p:nvPr/>
        </p:nvPicPr>
        <p:blipFill>
          <a:blip r:embed="rId3">
            <a:alphaModFix/>
          </a:blip>
          <a:stretch>
            <a:fillRect/>
          </a:stretch>
        </p:blipFill>
        <p:spPr>
          <a:xfrm flipH="1">
            <a:off x="608400" y="553675"/>
            <a:ext cx="1226900" cy="1398774"/>
          </a:xfrm>
          <a:prstGeom prst="rect">
            <a:avLst/>
          </a:prstGeom>
          <a:noFill/>
          <a:ln>
            <a:noFill/>
          </a:ln>
        </p:spPr>
      </p:pic>
      <p:sp>
        <p:nvSpPr>
          <p:cNvPr id="1655" name="Google Shape;1655;p1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ake a Break">
  <p:cSld name="CUSTOM_1_1">
    <p:spTree>
      <p:nvGrpSpPr>
        <p:cNvPr id="1656" name="Shape 1656"/>
        <p:cNvGrpSpPr/>
        <p:nvPr/>
      </p:nvGrpSpPr>
      <p:grpSpPr>
        <a:xfrm>
          <a:off x="0" y="0"/>
          <a:ext cx="0" cy="0"/>
          <a:chOff x="0" y="0"/>
          <a:chExt cx="0" cy="0"/>
        </a:xfrm>
      </p:grpSpPr>
      <p:pic>
        <p:nvPicPr>
          <p:cNvPr id="1657" name="Google Shape;1657;p127"/>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658" name="Google Shape;1658;p1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Activity ">
  <p:cSld name="CUSTOM_2_3_1_1_1_1_1_2_1_2_1_1_1_1_3_2_1_1_1">
    <p:spTree>
      <p:nvGrpSpPr>
        <p:cNvPr id="1659" name="Shape 1659"/>
        <p:cNvGrpSpPr/>
        <p:nvPr/>
      </p:nvGrpSpPr>
      <p:grpSpPr>
        <a:xfrm>
          <a:off x="0" y="0"/>
          <a:ext cx="0" cy="0"/>
          <a:chOff x="0" y="0"/>
          <a:chExt cx="0" cy="0"/>
        </a:xfrm>
      </p:grpSpPr>
      <p:pic>
        <p:nvPicPr>
          <p:cNvPr id="1660" name="Google Shape;1660;p1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661" name="Google Shape;1661;p128"/>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1662" name="Google Shape;1662;p12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4" name="Google Shape;1664;p12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65" name="Google Shape;1665;p12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66" name="Google Shape;1666;p12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667" name="Google Shape;1667;p12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Activity:</a:t>
            </a:r>
            <a:endParaRPr i="0" sz="2000" u="none" cap="none" strike="noStrike">
              <a:latin typeface="Oswald Medium"/>
              <a:ea typeface="Oswald Medium"/>
              <a:cs typeface="Oswald Medium"/>
              <a:sym typeface="Oswald Medium"/>
            </a:endParaRPr>
          </a:p>
        </p:txBody>
      </p:sp>
      <p:cxnSp>
        <p:nvCxnSpPr>
          <p:cNvPr id="1668" name="Google Shape;1668;p12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669" name="Google Shape;1669;p1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70" name="Google Shape;1670;p128"/>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3">
  <p:cSld name="CUSTOM_17_2_1_2_3_1_2_3">
    <p:spTree>
      <p:nvGrpSpPr>
        <p:cNvPr id="1671" name="Shape 1671"/>
        <p:cNvGrpSpPr/>
        <p:nvPr/>
      </p:nvGrpSpPr>
      <p:grpSpPr>
        <a:xfrm>
          <a:off x="0" y="0"/>
          <a:ext cx="0" cy="0"/>
          <a:chOff x="0" y="0"/>
          <a:chExt cx="0" cy="0"/>
        </a:xfrm>
      </p:grpSpPr>
      <p:pic>
        <p:nvPicPr>
          <p:cNvPr id="1672" name="Google Shape;1672;p1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3" name="Google Shape;1673;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4" name="Google Shape;1674;p129"/>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675" name="Google Shape;1675;p129"/>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3">
  <p:cSld name="CUSTOM_2_3_1_1_3_1_1_2_1_1_1_2_2_3">
    <p:spTree>
      <p:nvGrpSpPr>
        <p:cNvPr id="1676" name="Shape 1676"/>
        <p:cNvGrpSpPr/>
        <p:nvPr/>
      </p:nvGrpSpPr>
      <p:grpSpPr>
        <a:xfrm>
          <a:off x="0" y="0"/>
          <a:ext cx="0" cy="0"/>
          <a:chOff x="0" y="0"/>
          <a:chExt cx="0" cy="0"/>
        </a:xfrm>
      </p:grpSpPr>
      <p:pic>
        <p:nvPicPr>
          <p:cNvPr id="1677" name="Google Shape;1677;p1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8" name="Google Shape;167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9" name="Google Shape;1679;p13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0" name="Google Shape;1680;p13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681" name="Google Shape;1681;p13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82" name="Google Shape;1682;p130"/>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2">
  <p:cSld name="CUSTOM_17_2_1_2_1_2">
    <p:spTree>
      <p:nvGrpSpPr>
        <p:cNvPr id="1683" name="Shape 1683"/>
        <p:cNvGrpSpPr/>
        <p:nvPr/>
      </p:nvGrpSpPr>
      <p:grpSpPr>
        <a:xfrm>
          <a:off x="0" y="0"/>
          <a:ext cx="0" cy="0"/>
          <a:chOff x="0" y="0"/>
          <a:chExt cx="0" cy="0"/>
        </a:xfrm>
      </p:grpSpPr>
      <p:pic>
        <p:nvPicPr>
          <p:cNvPr id="1684" name="Google Shape;1684;p1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85" name="Google Shape;1685;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86" name="Google Shape;1686;p131"/>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1687" name="Google Shape;1687;p131"/>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8" name="Google Shape;1688;p131"/>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2">
  <p:cSld name="CUSTOM_17_2_1_1_2_1_1_2">
    <p:spTree>
      <p:nvGrpSpPr>
        <p:cNvPr id="1689" name="Shape 1689"/>
        <p:cNvGrpSpPr/>
        <p:nvPr/>
      </p:nvGrpSpPr>
      <p:grpSpPr>
        <a:xfrm>
          <a:off x="0" y="0"/>
          <a:ext cx="0" cy="0"/>
          <a:chOff x="0" y="0"/>
          <a:chExt cx="0" cy="0"/>
        </a:xfrm>
      </p:grpSpPr>
      <p:pic>
        <p:nvPicPr>
          <p:cNvPr id="1690" name="Google Shape;1690;p1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91" name="Google Shape;1691;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692" name="Google Shape;1692;p132"/>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693" name="Google Shape;1693;p132"/>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3">
  <p:cSld name="CUSTOM_2_7_2_2_5">
    <p:spTree>
      <p:nvGrpSpPr>
        <p:cNvPr id="1694" name="Shape 1694"/>
        <p:cNvGrpSpPr/>
        <p:nvPr/>
      </p:nvGrpSpPr>
      <p:grpSpPr>
        <a:xfrm>
          <a:off x="0" y="0"/>
          <a:ext cx="0" cy="0"/>
          <a:chOff x="0" y="0"/>
          <a:chExt cx="0" cy="0"/>
        </a:xfrm>
      </p:grpSpPr>
      <p:sp>
        <p:nvSpPr>
          <p:cNvPr id="1695" name="Google Shape;1695;p133"/>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96" name="Google Shape;1696;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697" name="Google Shape;1697;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8" name="Google Shape;1698;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9" name="Google Shape;1699;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0" name="Google Shape;1700;p133"/>
          <p:cNvSpPr txBox="1"/>
          <p:nvPr>
            <p:ph idx="2"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4">
  <p:cSld name="CUSTOM_17_2_1_1_2_1_5">
    <p:spTree>
      <p:nvGrpSpPr>
        <p:cNvPr id="1701" name="Shape 1701"/>
        <p:cNvGrpSpPr/>
        <p:nvPr/>
      </p:nvGrpSpPr>
      <p:grpSpPr>
        <a:xfrm>
          <a:off x="0" y="0"/>
          <a:ext cx="0" cy="0"/>
          <a:chOff x="0" y="0"/>
          <a:chExt cx="0" cy="0"/>
        </a:xfrm>
      </p:grpSpPr>
      <p:pic>
        <p:nvPicPr>
          <p:cNvPr id="1702" name="Google Shape;1702;p1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03" name="Google Shape;1703;p134"/>
          <p:cNvSpPr txBox="1"/>
          <p:nvPr>
            <p:ph type="title"/>
          </p:nvPr>
        </p:nvSpPr>
        <p:spPr>
          <a:xfrm>
            <a:off x="274350" y="217560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04" name="Google Shape;1704;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Definition Slide 1">
  <p:cSld name="CUSTOM_2_3_1_1_1_1_1_2_1_2_1_1_1_1_2_1_1_2_2_1_2">
    <p:spTree>
      <p:nvGrpSpPr>
        <p:cNvPr id="1705" name="Shape 1705"/>
        <p:cNvGrpSpPr/>
        <p:nvPr/>
      </p:nvGrpSpPr>
      <p:grpSpPr>
        <a:xfrm>
          <a:off x="0" y="0"/>
          <a:ext cx="0" cy="0"/>
          <a:chOff x="0" y="0"/>
          <a:chExt cx="0" cy="0"/>
        </a:xfrm>
      </p:grpSpPr>
      <p:pic>
        <p:nvPicPr>
          <p:cNvPr id="1706" name="Google Shape;1706;p1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07" name="Google Shape;1707;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08" name="Google Shape;1708;p1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135"/>
          <p:cNvSpPr txBox="1"/>
          <p:nvPr>
            <p:ph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135"/>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35"/>
          <p:cNvSpPr txBox="1"/>
          <p:nvPr>
            <p:ph idx="2" type="title"/>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135"/>
          <p:cNvSpPr/>
          <p:nvPr/>
        </p:nvSpPr>
        <p:spPr>
          <a:xfrm flipH="1" rot="10800000">
            <a:off x="688800" y="692100"/>
            <a:ext cx="7766400" cy="3759300"/>
          </a:xfrm>
          <a:prstGeom prst="bracePai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2">
  <p:cSld name="CUSTOM_2_3_1_1_3_1_1_2_1_1_3">
    <p:spTree>
      <p:nvGrpSpPr>
        <p:cNvPr id="1713" name="Shape 1713"/>
        <p:cNvGrpSpPr/>
        <p:nvPr/>
      </p:nvGrpSpPr>
      <p:grpSpPr>
        <a:xfrm>
          <a:off x="0" y="0"/>
          <a:ext cx="0" cy="0"/>
          <a:chOff x="0" y="0"/>
          <a:chExt cx="0" cy="0"/>
        </a:xfrm>
      </p:grpSpPr>
      <p:pic>
        <p:nvPicPr>
          <p:cNvPr id="1714" name="Google Shape;1714;p1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15" name="Google Shape;1715;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716" name="Google Shape;1716;p13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717" name="Google Shape;1717;p136"/>
          <p:cNvSpPr txBox="1"/>
          <p:nvPr>
            <p:ph type="title"/>
          </p:nvPr>
        </p:nvSpPr>
        <p:spPr>
          <a:xfrm>
            <a:off x="274350" y="274950"/>
            <a:ext cx="8595300" cy="45936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4">
  <p:cSld name="CUSTOM_2_3_1_1_3_1_1_2_1_1_1_2_2_4">
    <p:spTree>
      <p:nvGrpSpPr>
        <p:cNvPr id="1718" name="Shape 1718"/>
        <p:cNvGrpSpPr/>
        <p:nvPr/>
      </p:nvGrpSpPr>
      <p:grpSpPr>
        <a:xfrm>
          <a:off x="0" y="0"/>
          <a:ext cx="0" cy="0"/>
          <a:chOff x="0" y="0"/>
          <a:chExt cx="0" cy="0"/>
        </a:xfrm>
      </p:grpSpPr>
      <p:pic>
        <p:nvPicPr>
          <p:cNvPr id="1719" name="Google Shape;1719;p13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20" name="Google Shape;1720;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21" name="Google Shape;1721;p137"/>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22" name="Google Shape;1722;p137"/>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723" name="Google Shape;1723;p137"/>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724" name="Google Shape;1724;p137"/>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4">
  <p:cSld name="CUSTOM_17_2_1_2_3_1_2_4">
    <p:spTree>
      <p:nvGrpSpPr>
        <p:cNvPr id="1725" name="Shape 1725"/>
        <p:cNvGrpSpPr/>
        <p:nvPr/>
      </p:nvGrpSpPr>
      <p:grpSpPr>
        <a:xfrm>
          <a:off x="0" y="0"/>
          <a:ext cx="0" cy="0"/>
          <a:chOff x="0" y="0"/>
          <a:chExt cx="0" cy="0"/>
        </a:xfrm>
      </p:grpSpPr>
      <p:pic>
        <p:nvPicPr>
          <p:cNvPr id="1726" name="Google Shape;1726;p1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27" name="Google Shape;1727;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28" name="Google Shape;1728;p13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729" name="Google Shape;1729;p138"/>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3">
  <p:cSld name="CUSTOM_2_3_1_1_1_1_1_2_1_2_1_1_1_1_3_2_4">
    <p:spTree>
      <p:nvGrpSpPr>
        <p:cNvPr id="1730" name="Shape 1730"/>
        <p:cNvGrpSpPr/>
        <p:nvPr/>
      </p:nvGrpSpPr>
      <p:grpSpPr>
        <a:xfrm>
          <a:off x="0" y="0"/>
          <a:ext cx="0" cy="0"/>
          <a:chOff x="0" y="0"/>
          <a:chExt cx="0" cy="0"/>
        </a:xfrm>
      </p:grpSpPr>
      <p:pic>
        <p:nvPicPr>
          <p:cNvPr id="1731" name="Google Shape;1731;p139"/>
          <p:cNvPicPr preferRelativeResize="0"/>
          <p:nvPr/>
        </p:nvPicPr>
        <p:blipFill rotWithShape="1">
          <a:blip r:embed="rId2">
            <a:alphaModFix/>
          </a:blip>
          <a:srcRect b="2487" l="199" r="238" t="2922"/>
          <a:stretch/>
        </p:blipFill>
        <p:spPr>
          <a:xfrm>
            <a:off x="274320" y="274881"/>
            <a:ext cx="8595360" cy="4593742"/>
          </a:xfrm>
          <a:prstGeom prst="rect">
            <a:avLst/>
          </a:prstGeom>
          <a:noFill/>
          <a:ln>
            <a:noFill/>
          </a:ln>
        </p:spPr>
      </p:pic>
      <p:sp>
        <p:nvSpPr>
          <p:cNvPr id="1732" name="Google Shape;1732;p139"/>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34" name="Google Shape;1734;p13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35" name="Google Shape;1735;p13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6" name="Google Shape;1736;p139"/>
          <p:cNvSpPr txBox="1"/>
          <p:nvPr>
            <p:ph type="title"/>
          </p:nvPr>
        </p:nvSpPr>
        <p:spPr>
          <a:xfrm>
            <a:off x="1400" y="274875"/>
            <a:ext cx="88686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37" name="Google Shape;1737;p13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38" name="Google Shape;1738;p139"/>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3">
  <p:cSld name="CUSTOM_17_2_1_2_1_3">
    <p:spTree>
      <p:nvGrpSpPr>
        <p:cNvPr id="1739" name="Shape 1739"/>
        <p:cNvGrpSpPr/>
        <p:nvPr/>
      </p:nvGrpSpPr>
      <p:grpSpPr>
        <a:xfrm>
          <a:off x="0" y="0"/>
          <a:ext cx="0" cy="0"/>
          <a:chOff x="0" y="0"/>
          <a:chExt cx="0" cy="0"/>
        </a:xfrm>
      </p:grpSpPr>
      <p:pic>
        <p:nvPicPr>
          <p:cNvPr id="1740" name="Google Shape;1740;p1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1" name="Google Shape;1741;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42" name="Google Shape;1742;p140"/>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1743" name="Google Shape;1743;p140"/>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4" name="Google Shape;1744;p140"/>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1 1">
  <p:cSld name="CUSTOM_2_7_2_2_1_2">
    <p:spTree>
      <p:nvGrpSpPr>
        <p:cNvPr id="1745" name="Shape 1745"/>
        <p:cNvGrpSpPr/>
        <p:nvPr/>
      </p:nvGrpSpPr>
      <p:grpSpPr>
        <a:xfrm>
          <a:off x="0" y="0"/>
          <a:ext cx="0" cy="0"/>
          <a:chOff x="0" y="0"/>
          <a:chExt cx="0" cy="0"/>
        </a:xfrm>
      </p:grpSpPr>
      <p:sp>
        <p:nvSpPr>
          <p:cNvPr id="1746" name="Google Shape;1746;p141"/>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47" name="Google Shape;1747;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748" name="Google Shape;1748;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49" name="Google Shape;1749;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0" name="Google Shape;1750;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51" name="Google Shape;1751;p14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52" name="Google Shape;1752;p1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p:cSld name="CUSTOM_17_2_1_1_2_1_2_1">
    <p:spTree>
      <p:nvGrpSpPr>
        <p:cNvPr id="1753" name="Shape 1753"/>
        <p:cNvGrpSpPr/>
        <p:nvPr/>
      </p:nvGrpSpPr>
      <p:grpSpPr>
        <a:xfrm>
          <a:off x="0" y="0"/>
          <a:ext cx="0" cy="0"/>
          <a:chOff x="0" y="0"/>
          <a:chExt cx="0" cy="0"/>
        </a:xfrm>
      </p:grpSpPr>
      <p:sp>
        <p:nvSpPr>
          <p:cNvPr id="1754" name="Google Shape;1754;p142"/>
          <p:cNvSpPr/>
          <p:nvPr/>
        </p:nvSpPr>
        <p:spPr>
          <a:xfrm>
            <a:off x="274320" y="274881"/>
            <a:ext cx="8595360" cy="4593742"/>
          </a:xfrm>
          <a:prstGeom prst="rect">
            <a:avLst/>
          </a:prstGeom>
          <a:noFill/>
          <a:ln>
            <a:noFill/>
          </a:ln>
        </p:spPr>
      </p:sp>
      <p:sp>
        <p:nvSpPr>
          <p:cNvPr id="1755" name="Google Shape;1755;p142"/>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56" name="Google Shape;1756;p14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Only 1 1">
  <p:cSld name="CUSTOM_2_7_2_2_4_1">
    <p:spTree>
      <p:nvGrpSpPr>
        <p:cNvPr id="1758" name="Shape 1758"/>
        <p:cNvGrpSpPr/>
        <p:nvPr/>
      </p:nvGrpSpPr>
      <p:grpSpPr>
        <a:xfrm>
          <a:off x="0" y="0"/>
          <a:ext cx="0" cy="0"/>
          <a:chOff x="0" y="0"/>
          <a:chExt cx="0" cy="0"/>
        </a:xfrm>
      </p:grpSpPr>
      <p:sp>
        <p:nvSpPr>
          <p:cNvPr id="1759" name="Google Shape;1759;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60" name="Google Shape;1760;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761" name="Google Shape;1761;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62" name="Google Shape;1762;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63" name="Google Shape;1763;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4" name="Google Shape;1764;p14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65" name="Google Shape;1765;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2">
  <p:cSld name="CUSTOM_2_3_1_1_1_1_1_2_1_2_1_1_1_1_2_1_1_2_2_2">
    <p:spTree>
      <p:nvGrpSpPr>
        <p:cNvPr id="1766" name="Shape 1766"/>
        <p:cNvGrpSpPr/>
        <p:nvPr/>
      </p:nvGrpSpPr>
      <p:grpSpPr>
        <a:xfrm>
          <a:off x="0" y="0"/>
          <a:ext cx="0" cy="0"/>
          <a:chOff x="0" y="0"/>
          <a:chExt cx="0" cy="0"/>
        </a:xfrm>
      </p:grpSpPr>
      <p:sp>
        <p:nvSpPr>
          <p:cNvPr id="1767" name="Google Shape;1767;p144"/>
          <p:cNvSpPr/>
          <p:nvPr/>
        </p:nvSpPr>
        <p:spPr>
          <a:xfrm>
            <a:off x="274320" y="274881"/>
            <a:ext cx="8595360" cy="4593742"/>
          </a:xfrm>
          <a:prstGeom prst="rect">
            <a:avLst/>
          </a:prstGeom>
          <a:noFill/>
          <a:ln>
            <a:noFill/>
          </a:ln>
        </p:spPr>
      </p:sp>
      <p:sp>
        <p:nvSpPr>
          <p:cNvPr id="1768" name="Google Shape;1768;p14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44"/>
          <p:cNvSpPr/>
          <p:nvPr/>
        </p:nvSpPr>
        <p:spPr>
          <a:xfrm flipH="1" rot="10800000">
            <a:off x="688800" y="692100"/>
            <a:ext cx="7766400" cy="3759300"/>
          </a:xfrm>
          <a:prstGeom prst="bracePai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71" name="Google Shape;1771;p144"/>
          <p:cNvSpPr txBox="1"/>
          <p:nvPr>
            <p:ph idx="1" type="subTitle"/>
          </p:nvPr>
        </p:nvSpPr>
        <p:spPr>
          <a:xfrm>
            <a:off x="274325" y="1039700"/>
            <a:ext cx="85953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5">
  <p:cSld name="CUSTOM_2_3_1_1_3_1_1_2_1_1_1_2_2_5">
    <p:spTree>
      <p:nvGrpSpPr>
        <p:cNvPr id="1772" name="Shape 1772"/>
        <p:cNvGrpSpPr/>
        <p:nvPr/>
      </p:nvGrpSpPr>
      <p:grpSpPr>
        <a:xfrm>
          <a:off x="0" y="0"/>
          <a:ext cx="0" cy="0"/>
          <a:chOff x="0" y="0"/>
          <a:chExt cx="0" cy="0"/>
        </a:xfrm>
      </p:grpSpPr>
      <p:pic>
        <p:nvPicPr>
          <p:cNvPr id="1773" name="Google Shape;1773;p1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4" name="Google Shape;1774;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75" name="Google Shape;1775;p14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6" name="Google Shape;1776;p14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777" name="Google Shape;1777;p14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778" name="Google Shape;1778;p145"/>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5">
  <p:cSld name="CUSTOM_17_2_1_2_3_1_2_5">
    <p:spTree>
      <p:nvGrpSpPr>
        <p:cNvPr id="1779" name="Shape 1779"/>
        <p:cNvGrpSpPr/>
        <p:nvPr/>
      </p:nvGrpSpPr>
      <p:grpSpPr>
        <a:xfrm>
          <a:off x="0" y="0"/>
          <a:ext cx="0" cy="0"/>
          <a:chOff x="0" y="0"/>
          <a:chExt cx="0" cy="0"/>
        </a:xfrm>
      </p:grpSpPr>
      <p:pic>
        <p:nvPicPr>
          <p:cNvPr id="1780" name="Google Shape;1780;p1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81" name="Google Shape;1781;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82" name="Google Shape;1782;p146"/>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783" name="Google Shape;1783;p146"/>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Review 1">
  <p:cSld name="CUSTOM_17_2_1_2_1_1_2">
    <p:spTree>
      <p:nvGrpSpPr>
        <p:cNvPr id="1784" name="Shape 1784"/>
        <p:cNvGrpSpPr/>
        <p:nvPr/>
      </p:nvGrpSpPr>
      <p:grpSpPr>
        <a:xfrm>
          <a:off x="0" y="0"/>
          <a:ext cx="0" cy="0"/>
          <a:chOff x="0" y="0"/>
          <a:chExt cx="0" cy="0"/>
        </a:xfrm>
      </p:grpSpPr>
      <p:sp>
        <p:nvSpPr>
          <p:cNvPr id="1785" name="Google Shape;1785;p147"/>
          <p:cNvSpPr/>
          <p:nvPr/>
        </p:nvSpPr>
        <p:spPr>
          <a:xfrm>
            <a:off x="274320" y="274881"/>
            <a:ext cx="8595360" cy="4593742"/>
          </a:xfrm>
          <a:prstGeom prst="rect">
            <a:avLst/>
          </a:prstGeom>
          <a:noFill/>
          <a:ln>
            <a:noFill/>
          </a:ln>
        </p:spPr>
      </p:sp>
      <p:sp>
        <p:nvSpPr>
          <p:cNvPr id="1786" name="Google Shape;1786;p1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7" name="Google Shape;1787;p147"/>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1788" name="Google Shape;1788;p147"/>
          <p:cNvSpPr/>
          <p:nvPr/>
        </p:nvSpPr>
        <p:spPr>
          <a:xfrm>
            <a:off x="3455712" y="931400"/>
            <a:ext cx="2232576" cy="2039926"/>
          </a:xfrm>
          <a:prstGeom prst="rect">
            <a:avLst/>
          </a:prstGeom>
          <a:noFill/>
          <a:ln>
            <a:noFill/>
          </a:ln>
        </p:spPr>
      </p:sp>
      <p:sp>
        <p:nvSpPr>
          <p:cNvPr id="1789" name="Google Shape;1789;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4">
  <p:cSld name="CUSTOM_2_7_2_2_6">
    <p:spTree>
      <p:nvGrpSpPr>
        <p:cNvPr id="1790" name="Shape 1790"/>
        <p:cNvGrpSpPr/>
        <p:nvPr/>
      </p:nvGrpSpPr>
      <p:grpSpPr>
        <a:xfrm>
          <a:off x="0" y="0"/>
          <a:ext cx="0" cy="0"/>
          <a:chOff x="0" y="0"/>
          <a:chExt cx="0" cy="0"/>
        </a:xfrm>
      </p:grpSpPr>
      <p:sp>
        <p:nvSpPr>
          <p:cNvPr id="1791" name="Google Shape;1791;p148"/>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92" name="Google Shape;1792;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793" name="Google Shape;1793;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4" name="Google Shape;179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5" name="Google Shape;1795;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6" name="Google Shape;1796;p148"/>
          <p:cNvSpPr txBox="1"/>
          <p:nvPr>
            <p:ph idx="2"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Instructor Demo">
  <p:cSld name="CUSTOM_2_3_1_1_3_1_1_2_1_1_1_2_2_1_1">
    <p:spTree>
      <p:nvGrpSpPr>
        <p:cNvPr id="1797" name="Shape 1797"/>
        <p:cNvGrpSpPr/>
        <p:nvPr/>
      </p:nvGrpSpPr>
      <p:grpSpPr>
        <a:xfrm>
          <a:off x="0" y="0"/>
          <a:ext cx="0" cy="0"/>
          <a:chOff x="0" y="0"/>
          <a:chExt cx="0" cy="0"/>
        </a:xfrm>
      </p:grpSpPr>
      <p:sp>
        <p:nvSpPr>
          <p:cNvPr id="1798" name="Google Shape;1798;p149"/>
          <p:cNvSpPr/>
          <p:nvPr/>
        </p:nvSpPr>
        <p:spPr>
          <a:xfrm>
            <a:off x="274320" y="274881"/>
            <a:ext cx="8595360" cy="4593742"/>
          </a:xfrm>
          <a:prstGeom prst="rect">
            <a:avLst/>
          </a:prstGeom>
          <a:noFill/>
          <a:ln>
            <a:noFill/>
          </a:ln>
        </p:spPr>
      </p:sp>
      <p:sp>
        <p:nvSpPr>
          <p:cNvPr id="1799" name="Google Shape;1799;p1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14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01" name="Google Shape;1801;p14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802" name="Google Shape;1802;p14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803" name="Google Shape;1803;p149"/>
          <p:cNvSpPr/>
          <p:nvPr/>
        </p:nvSpPr>
        <p:spPr>
          <a:xfrm>
            <a:off x="3337450" y="660500"/>
            <a:ext cx="2520575" cy="1782149"/>
          </a:xfrm>
          <a:prstGeom prst="rect">
            <a:avLst/>
          </a:prstGeom>
          <a:noFill/>
          <a:ln>
            <a:noFill/>
          </a:ln>
        </p:spPr>
      </p:sp>
      <p:sp>
        <p:nvSpPr>
          <p:cNvPr id="1804" name="Google Shape;1804;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Only 1 2">
  <p:cSld name="CUSTOM_2_7_2_2_4_2">
    <p:spTree>
      <p:nvGrpSpPr>
        <p:cNvPr id="1805" name="Shape 1805"/>
        <p:cNvGrpSpPr/>
        <p:nvPr/>
      </p:nvGrpSpPr>
      <p:grpSpPr>
        <a:xfrm>
          <a:off x="0" y="0"/>
          <a:ext cx="0" cy="0"/>
          <a:chOff x="0" y="0"/>
          <a:chExt cx="0" cy="0"/>
        </a:xfrm>
      </p:grpSpPr>
      <p:sp>
        <p:nvSpPr>
          <p:cNvPr id="1806" name="Google Shape;1806;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07" name="Google Shape;1807;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808" name="Google Shape;1808;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09" name="Google Shape;1809;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10" name="Google Shape;1810;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1" name="Google Shape;1811;p15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812" name="Google Shape;1812;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{33ACBBF7-508F-45C5-865E-7CEC9FDBA6FB}</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{33ACBBF7-508F-45C5-865E-7CEC9FDBA6FB}</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93" name="Shape 293"/>
        <p:cNvGrpSpPr/>
        <p:nvPr/>
      </p:nvGrpSpPr>
      <p:grpSpPr>
        <a:xfrm>
          <a:off x="0" y="0"/>
          <a:ext cx="0" cy="0"/>
          <a:chOff x="0" y="0"/>
          <a:chExt cx="0" cy="0"/>
        </a:xfrm>
      </p:grpSpPr>
      <p:pic>
        <p:nvPicPr>
          <p:cNvPr id="294" name="Google Shape;294;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98" name="Google Shape;298;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99" name="Google Shape;299;p2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0" name="Google Shape;300;p2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01" name="Google Shape;301;p2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03" name="Shape 303"/>
        <p:cNvGrpSpPr/>
        <p:nvPr/>
      </p:nvGrpSpPr>
      <p:grpSpPr>
        <a:xfrm>
          <a:off x="0" y="0"/>
          <a:ext cx="0" cy="0"/>
          <a:chOff x="0" y="0"/>
          <a:chExt cx="0" cy="0"/>
        </a:xfrm>
      </p:grpSpPr>
      <p:pic>
        <p:nvPicPr>
          <p:cNvPr id="304" name="Google Shape;304;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3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07" name="Google Shape;307;p3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08" name="Google Shape;30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09" name="Shape 309"/>
        <p:cNvGrpSpPr/>
        <p:nvPr/>
      </p:nvGrpSpPr>
      <p:grpSpPr>
        <a:xfrm>
          <a:off x="0" y="0"/>
          <a:ext cx="0" cy="0"/>
          <a:chOff x="0" y="0"/>
          <a:chExt cx="0" cy="0"/>
        </a:xfrm>
      </p:grpSpPr>
      <p:pic>
        <p:nvPicPr>
          <p:cNvPr id="310" name="Google Shape;31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3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12" name="Google Shape;312;p3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14" name="Google Shape;314;p3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15" name="Google Shape;315;p3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16" name="Google Shape;316;p3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17" name="Google Shape;317;p3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18" name="Google Shape;318;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0" name="Shape 320"/>
        <p:cNvGrpSpPr/>
        <p:nvPr/>
      </p:nvGrpSpPr>
      <p:grpSpPr>
        <a:xfrm>
          <a:off x="0" y="0"/>
          <a:ext cx="0" cy="0"/>
          <a:chOff x="0" y="0"/>
          <a:chExt cx="0" cy="0"/>
        </a:xfrm>
      </p:grpSpPr>
      <p:pic>
        <p:nvPicPr>
          <p:cNvPr id="321" name="Google Shape;321;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2" name="Google Shape;322;p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23" name="Google Shape;323;p3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4" name="Google Shape;324;p3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5" name="Google Shape;325;p3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326" name="Google Shape;32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7" name="Google Shape;327;p32"/>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2"/>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29" name="Google Shape;32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30" name="Shape 330"/>
        <p:cNvGrpSpPr/>
        <p:nvPr/>
      </p:nvGrpSpPr>
      <p:grpSpPr>
        <a:xfrm>
          <a:off x="0" y="0"/>
          <a:ext cx="0" cy="0"/>
          <a:chOff x="0" y="0"/>
          <a:chExt cx="0" cy="0"/>
        </a:xfrm>
      </p:grpSpPr>
      <p:pic>
        <p:nvPicPr>
          <p:cNvPr id="331" name="Google Shape;331;p3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32" name="Google Shape;33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4" name="Google Shape;33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 name="Google Shape;336;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7" name="Google Shape;337;p3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8" name="Google Shape;338;p3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9" name="Google Shape;339;p3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0" name="Google Shape;340;p3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41" name="Shape 341"/>
        <p:cNvGrpSpPr/>
        <p:nvPr/>
      </p:nvGrpSpPr>
      <p:grpSpPr>
        <a:xfrm>
          <a:off x="0" y="0"/>
          <a:ext cx="0" cy="0"/>
          <a:chOff x="0" y="0"/>
          <a:chExt cx="0" cy="0"/>
        </a:xfrm>
      </p:grpSpPr>
      <p:sp>
        <p:nvSpPr>
          <p:cNvPr id="342" name="Google Shape;342;p34"/>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45" name="Google Shape;34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 name="Google Shape;34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8" name="Google Shape;348;p34"/>
          <p:cNvGrpSpPr/>
          <p:nvPr/>
        </p:nvGrpSpPr>
        <p:grpSpPr>
          <a:xfrm>
            <a:off x="457200" y="1378813"/>
            <a:ext cx="776889" cy="621300"/>
            <a:chOff x="457200" y="1378813"/>
            <a:chExt cx="776889" cy="621300"/>
          </a:xfrm>
        </p:grpSpPr>
        <p:sp>
          <p:nvSpPr>
            <p:cNvPr id="349" name="Google Shape;349;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50" name="Google Shape;350;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1" name="Google Shape;351;p34"/>
          <p:cNvGrpSpPr/>
          <p:nvPr/>
        </p:nvGrpSpPr>
        <p:grpSpPr>
          <a:xfrm>
            <a:off x="457200" y="2228725"/>
            <a:ext cx="776889" cy="621300"/>
            <a:chOff x="457200" y="1378813"/>
            <a:chExt cx="776889" cy="621300"/>
          </a:xfrm>
        </p:grpSpPr>
        <p:sp>
          <p:nvSpPr>
            <p:cNvPr id="352" name="Google Shape;352;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53" name="Google Shape;353;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4" name="Google Shape;354;p34"/>
          <p:cNvGrpSpPr/>
          <p:nvPr/>
        </p:nvGrpSpPr>
        <p:grpSpPr>
          <a:xfrm>
            <a:off x="457200" y="3073850"/>
            <a:ext cx="776889" cy="621300"/>
            <a:chOff x="457200" y="1378813"/>
            <a:chExt cx="776889" cy="621300"/>
          </a:xfrm>
        </p:grpSpPr>
        <p:sp>
          <p:nvSpPr>
            <p:cNvPr id="355" name="Google Shape;355;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6" name="Google Shape;356;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7" name="Google Shape;357;p34"/>
          <p:cNvGrpSpPr/>
          <p:nvPr/>
        </p:nvGrpSpPr>
        <p:grpSpPr>
          <a:xfrm>
            <a:off x="457200" y="3923750"/>
            <a:ext cx="776889" cy="621300"/>
            <a:chOff x="457200" y="1378813"/>
            <a:chExt cx="776889" cy="621300"/>
          </a:xfrm>
        </p:grpSpPr>
        <p:sp>
          <p:nvSpPr>
            <p:cNvPr id="358" name="Google Shape;358;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9" name="Google Shape;359;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0" name="Google Shape;360;p3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1" name="Google Shape;361;p34"/>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5" name="Google Shape;365;p3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6" name="Google Shape;366;p3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7" name="Google Shape;3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68" name="Shape 368"/>
        <p:cNvGrpSpPr/>
        <p:nvPr/>
      </p:nvGrpSpPr>
      <p:grpSpPr>
        <a:xfrm>
          <a:off x="0" y="0"/>
          <a:ext cx="0" cy="0"/>
          <a:chOff x="0" y="0"/>
          <a:chExt cx="0" cy="0"/>
        </a:xfrm>
      </p:grpSpPr>
      <p:sp>
        <p:nvSpPr>
          <p:cNvPr id="369" name="Google Shape;369;p3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378813"/>
            <a:ext cx="776889" cy="621300"/>
            <a:chOff x="457200" y="1378813"/>
            <a:chExt cx="776889" cy="621300"/>
          </a:xfrm>
        </p:grpSpPr>
        <p:sp>
          <p:nvSpPr>
            <p:cNvPr id="376" name="Google Shape;376;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7" name="Google Shape;377;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8" name="Google Shape;378;p35"/>
          <p:cNvGrpSpPr/>
          <p:nvPr/>
        </p:nvGrpSpPr>
        <p:grpSpPr>
          <a:xfrm>
            <a:off x="457200" y="2228725"/>
            <a:ext cx="776889" cy="621300"/>
            <a:chOff x="457200" y="1378813"/>
            <a:chExt cx="776889" cy="621300"/>
          </a:xfrm>
        </p:grpSpPr>
        <p:sp>
          <p:nvSpPr>
            <p:cNvPr id="379" name="Google Shape;379;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1" name="Google Shape;381;p35"/>
          <p:cNvGrpSpPr/>
          <p:nvPr/>
        </p:nvGrpSpPr>
        <p:grpSpPr>
          <a:xfrm>
            <a:off x="457200" y="3073850"/>
            <a:ext cx="776889" cy="621300"/>
            <a:chOff x="457200" y="1378813"/>
            <a:chExt cx="776889" cy="621300"/>
          </a:xfrm>
        </p:grpSpPr>
        <p:sp>
          <p:nvSpPr>
            <p:cNvPr id="382" name="Google Shape;382;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3" name="Google Shape;383;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84" name="Google Shape;384;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5" name="Google Shape;385;p3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8" name="Google Shape;388;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9" name="Google Shape;389;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90" name="Shape 390"/>
        <p:cNvGrpSpPr/>
        <p:nvPr/>
      </p:nvGrpSpPr>
      <p:grpSpPr>
        <a:xfrm>
          <a:off x="0" y="0"/>
          <a:ext cx="0" cy="0"/>
          <a:chOff x="0" y="0"/>
          <a:chExt cx="0" cy="0"/>
        </a:xfrm>
      </p:grpSpPr>
      <p:sp>
        <p:nvSpPr>
          <p:cNvPr id="391" name="Google Shape;391;p36"/>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 name="Google Shape;3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7" name="Google Shape;397;p36"/>
          <p:cNvGrpSpPr/>
          <p:nvPr/>
        </p:nvGrpSpPr>
        <p:grpSpPr>
          <a:xfrm>
            <a:off x="457200" y="1300225"/>
            <a:ext cx="776889" cy="621300"/>
            <a:chOff x="457200" y="1378813"/>
            <a:chExt cx="776889" cy="621300"/>
          </a:xfrm>
        </p:grpSpPr>
        <p:sp>
          <p:nvSpPr>
            <p:cNvPr id="398" name="Google Shape;398;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9" name="Google Shape;399;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6"/>
          <p:cNvGrpSpPr/>
          <p:nvPr/>
        </p:nvGrpSpPr>
        <p:grpSpPr>
          <a:xfrm>
            <a:off x="457200" y="2000125"/>
            <a:ext cx="776889" cy="621300"/>
            <a:chOff x="457200" y="1378813"/>
            <a:chExt cx="776889" cy="621300"/>
          </a:xfrm>
        </p:grpSpPr>
        <p:sp>
          <p:nvSpPr>
            <p:cNvPr id="401" name="Google Shape;401;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02" name="Google Shape;402;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6"/>
          <p:cNvGrpSpPr/>
          <p:nvPr/>
        </p:nvGrpSpPr>
        <p:grpSpPr>
          <a:xfrm>
            <a:off x="457200" y="2692850"/>
            <a:ext cx="776889" cy="621300"/>
            <a:chOff x="457200" y="1378813"/>
            <a:chExt cx="776889" cy="621300"/>
          </a:xfrm>
        </p:grpSpPr>
        <p:sp>
          <p:nvSpPr>
            <p:cNvPr id="404" name="Google Shape;404;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05" name="Google Shape;405;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6"/>
          <p:cNvGrpSpPr/>
          <p:nvPr/>
        </p:nvGrpSpPr>
        <p:grpSpPr>
          <a:xfrm>
            <a:off x="457200" y="3390350"/>
            <a:ext cx="776889" cy="621300"/>
            <a:chOff x="457200" y="1378813"/>
            <a:chExt cx="776889" cy="621300"/>
          </a:xfrm>
        </p:grpSpPr>
        <p:sp>
          <p:nvSpPr>
            <p:cNvPr id="407" name="Google Shape;40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08" name="Google Shape;40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6"/>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6"/>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6"/>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6"/>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6" name="Google Shape;416;p36"/>
          <p:cNvGrpSpPr/>
          <p:nvPr/>
        </p:nvGrpSpPr>
        <p:grpSpPr>
          <a:xfrm>
            <a:off x="469500" y="4083075"/>
            <a:ext cx="776889" cy="621300"/>
            <a:chOff x="457200" y="1378813"/>
            <a:chExt cx="776889" cy="621300"/>
          </a:xfrm>
        </p:grpSpPr>
        <p:sp>
          <p:nvSpPr>
            <p:cNvPr id="417" name="Google Shape;41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18" name="Google Shape;41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6"/>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22" name="Shape 422"/>
        <p:cNvGrpSpPr/>
        <p:nvPr/>
      </p:nvGrpSpPr>
      <p:grpSpPr>
        <a:xfrm>
          <a:off x="0" y="0"/>
          <a:ext cx="0" cy="0"/>
          <a:chOff x="0" y="0"/>
          <a:chExt cx="0" cy="0"/>
        </a:xfrm>
      </p:grpSpPr>
      <p:sp>
        <p:nvSpPr>
          <p:cNvPr id="423" name="Google Shape;423;p37"/>
          <p:cNvSpPr/>
          <p:nvPr/>
        </p:nvSpPr>
        <p:spPr>
          <a:xfrm>
            <a:off x="1352550" y="123782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9" name="Google Shape;429;p37"/>
          <p:cNvGrpSpPr/>
          <p:nvPr/>
        </p:nvGrpSpPr>
        <p:grpSpPr>
          <a:xfrm>
            <a:off x="457200" y="1237825"/>
            <a:ext cx="776900" cy="486300"/>
            <a:chOff x="457200" y="1466425"/>
            <a:chExt cx="776900" cy="486300"/>
          </a:xfrm>
        </p:grpSpPr>
        <p:sp>
          <p:nvSpPr>
            <p:cNvPr id="430" name="Google Shape;430;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1" name="Google Shape;431;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7"/>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7"/>
          <p:cNvSpPr/>
          <p:nvPr/>
        </p:nvSpPr>
        <p:spPr>
          <a:xfrm>
            <a:off x="1352550" y="182890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7"/>
          <p:cNvGrpSpPr/>
          <p:nvPr/>
        </p:nvGrpSpPr>
        <p:grpSpPr>
          <a:xfrm>
            <a:off x="457200" y="1828900"/>
            <a:ext cx="776900" cy="486300"/>
            <a:chOff x="457200" y="1466425"/>
            <a:chExt cx="776900" cy="486300"/>
          </a:xfrm>
        </p:grpSpPr>
        <p:sp>
          <p:nvSpPr>
            <p:cNvPr id="435" name="Google Shape;435;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6" name="Google Shape;436;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7"/>
          <p:cNvSpPr/>
          <p:nvPr/>
        </p:nvSpPr>
        <p:spPr>
          <a:xfrm>
            <a:off x="1352550" y="241997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7"/>
          <p:cNvGrpSpPr/>
          <p:nvPr/>
        </p:nvGrpSpPr>
        <p:grpSpPr>
          <a:xfrm>
            <a:off x="457200" y="2419975"/>
            <a:ext cx="776900" cy="486300"/>
            <a:chOff x="457200" y="1466425"/>
            <a:chExt cx="776900" cy="486300"/>
          </a:xfrm>
        </p:grpSpPr>
        <p:sp>
          <p:nvSpPr>
            <p:cNvPr id="439" name="Google Shape;439;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40" name="Google Shape;440;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7"/>
          <p:cNvSpPr/>
          <p:nvPr/>
        </p:nvSpPr>
        <p:spPr>
          <a:xfrm>
            <a:off x="1352550" y="301105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457200" y="3011050"/>
            <a:ext cx="776900" cy="486300"/>
            <a:chOff x="457200" y="1466425"/>
            <a:chExt cx="776900" cy="486300"/>
          </a:xfrm>
        </p:grpSpPr>
        <p:sp>
          <p:nvSpPr>
            <p:cNvPr id="443" name="Google Shape;443;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44" name="Google Shape;444;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7"/>
          <p:cNvSpPr/>
          <p:nvPr/>
        </p:nvSpPr>
        <p:spPr>
          <a:xfrm>
            <a:off x="1352550" y="3602138"/>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7"/>
          <p:cNvGrpSpPr/>
          <p:nvPr/>
        </p:nvGrpSpPr>
        <p:grpSpPr>
          <a:xfrm>
            <a:off x="457200" y="3602137"/>
            <a:ext cx="776900" cy="486300"/>
            <a:chOff x="457200" y="1466425"/>
            <a:chExt cx="776900" cy="486300"/>
          </a:xfrm>
        </p:grpSpPr>
        <p:sp>
          <p:nvSpPr>
            <p:cNvPr id="447" name="Google Shape;447;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48" name="Google Shape;448;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7"/>
          <p:cNvSpPr/>
          <p:nvPr/>
        </p:nvSpPr>
        <p:spPr>
          <a:xfrm>
            <a:off x="1352550" y="4193263"/>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200" y="4193262"/>
            <a:ext cx="776900" cy="486300"/>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52" name="Google Shape;452;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7"/>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7"/>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7"/>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37"/>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59" name="Shape 459"/>
        <p:cNvGrpSpPr/>
        <p:nvPr/>
      </p:nvGrpSpPr>
      <p:grpSpPr>
        <a:xfrm>
          <a:off x="0" y="0"/>
          <a:ext cx="0" cy="0"/>
          <a:chOff x="0" y="0"/>
          <a:chExt cx="0" cy="0"/>
        </a:xfrm>
      </p:grpSpPr>
      <p:sp>
        <p:nvSpPr>
          <p:cNvPr id="460" name="Google Shape;460;p38"/>
          <p:cNvSpPr/>
          <p:nvPr/>
        </p:nvSpPr>
        <p:spPr>
          <a:xfrm>
            <a:off x="1254500" y="11616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 name="Google Shape;46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6" name="Google Shape;466;p38"/>
          <p:cNvGrpSpPr/>
          <p:nvPr/>
        </p:nvGrpSpPr>
        <p:grpSpPr>
          <a:xfrm>
            <a:off x="457222" y="1149803"/>
            <a:ext cx="713194" cy="446423"/>
            <a:chOff x="457200" y="1466425"/>
            <a:chExt cx="776900" cy="486300"/>
          </a:xfrm>
        </p:grpSpPr>
        <p:sp>
          <p:nvSpPr>
            <p:cNvPr id="467" name="Google Shape;46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68" name="Google Shape;46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8"/>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p:nvPr/>
        </p:nvSpPr>
        <p:spPr>
          <a:xfrm>
            <a:off x="1254500" y="16842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8"/>
          <p:cNvGrpSpPr/>
          <p:nvPr/>
        </p:nvGrpSpPr>
        <p:grpSpPr>
          <a:xfrm>
            <a:off x="457222" y="1672428"/>
            <a:ext cx="713194" cy="446423"/>
            <a:chOff x="457200" y="1466425"/>
            <a:chExt cx="776900" cy="486300"/>
          </a:xfrm>
        </p:grpSpPr>
        <p:sp>
          <p:nvSpPr>
            <p:cNvPr id="472" name="Google Shape;47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73" name="Google Shape;47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8"/>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8"/>
          <p:cNvSpPr/>
          <p:nvPr/>
        </p:nvSpPr>
        <p:spPr>
          <a:xfrm>
            <a:off x="1254475" y="220740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8"/>
          <p:cNvGrpSpPr/>
          <p:nvPr/>
        </p:nvGrpSpPr>
        <p:grpSpPr>
          <a:xfrm>
            <a:off x="457197" y="2195578"/>
            <a:ext cx="713194" cy="446423"/>
            <a:chOff x="457200" y="1466425"/>
            <a:chExt cx="776900" cy="486300"/>
          </a:xfrm>
        </p:grpSpPr>
        <p:sp>
          <p:nvSpPr>
            <p:cNvPr id="477" name="Google Shape;47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78" name="Google Shape;47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p:nvPr/>
        </p:nvSpPr>
        <p:spPr>
          <a:xfrm>
            <a:off x="1254475" y="27300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457197" y="2718203"/>
            <a:ext cx="713194" cy="446423"/>
            <a:chOff x="457200" y="1466425"/>
            <a:chExt cx="776900" cy="486300"/>
          </a:xfrm>
        </p:grpSpPr>
        <p:sp>
          <p:nvSpPr>
            <p:cNvPr id="482" name="Google Shape;48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83" name="Google Shape;48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8"/>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8"/>
          <p:cNvSpPr/>
          <p:nvPr/>
        </p:nvSpPr>
        <p:spPr>
          <a:xfrm>
            <a:off x="1254500" y="32526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8"/>
          <p:cNvGrpSpPr/>
          <p:nvPr/>
        </p:nvGrpSpPr>
        <p:grpSpPr>
          <a:xfrm>
            <a:off x="457222" y="3240828"/>
            <a:ext cx="713194" cy="446423"/>
            <a:chOff x="457200" y="1466425"/>
            <a:chExt cx="776900" cy="486300"/>
          </a:xfrm>
        </p:grpSpPr>
        <p:sp>
          <p:nvSpPr>
            <p:cNvPr id="487" name="Google Shape;48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88" name="Google Shape;48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8"/>
          <p:cNvSpPr/>
          <p:nvPr/>
        </p:nvSpPr>
        <p:spPr>
          <a:xfrm>
            <a:off x="1254500" y="377527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8"/>
          <p:cNvGrpSpPr/>
          <p:nvPr/>
        </p:nvGrpSpPr>
        <p:grpSpPr>
          <a:xfrm>
            <a:off x="457222" y="3763453"/>
            <a:ext cx="713194" cy="446423"/>
            <a:chOff x="457200" y="1466425"/>
            <a:chExt cx="776900" cy="486300"/>
          </a:xfrm>
        </p:grpSpPr>
        <p:sp>
          <p:nvSpPr>
            <p:cNvPr id="492" name="Google Shape;49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93" name="Google Shape;49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8"/>
          <p:cNvSpPr/>
          <p:nvPr/>
        </p:nvSpPr>
        <p:spPr>
          <a:xfrm>
            <a:off x="1254500" y="43234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8"/>
          <p:cNvGrpSpPr/>
          <p:nvPr/>
        </p:nvGrpSpPr>
        <p:grpSpPr>
          <a:xfrm>
            <a:off x="457222" y="4311603"/>
            <a:ext cx="713194" cy="446423"/>
            <a:chOff x="457200" y="1466425"/>
            <a:chExt cx="776900" cy="486300"/>
          </a:xfrm>
        </p:grpSpPr>
        <p:sp>
          <p:nvSpPr>
            <p:cNvPr id="497" name="Google Shape;49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98" name="Google Shape;49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8"/>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01" name="Shape 501"/>
        <p:cNvGrpSpPr/>
        <p:nvPr/>
      </p:nvGrpSpPr>
      <p:grpSpPr>
        <a:xfrm>
          <a:off x="0" y="0"/>
          <a:ext cx="0" cy="0"/>
          <a:chOff x="0" y="0"/>
          <a:chExt cx="0" cy="0"/>
        </a:xfrm>
      </p:grpSpPr>
      <p:sp>
        <p:nvSpPr>
          <p:cNvPr id="502" name="Google Shape;502;p39"/>
          <p:cNvSpPr/>
          <p:nvPr/>
        </p:nvSpPr>
        <p:spPr>
          <a:xfrm>
            <a:off x="1149776" y="1160075"/>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9"/>
          <p:cNvGrpSpPr/>
          <p:nvPr/>
        </p:nvGrpSpPr>
        <p:grpSpPr>
          <a:xfrm>
            <a:off x="457209" y="1149761"/>
            <a:ext cx="619500" cy="387776"/>
            <a:chOff x="457200" y="1466425"/>
            <a:chExt cx="776900" cy="486300"/>
          </a:xfrm>
        </p:grpSpPr>
        <p:sp>
          <p:nvSpPr>
            <p:cNvPr id="504" name="Google Shape;50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05" name="Google Shape;50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06" name="Google Shape;506;p39"/>
          <p:cNvSpPr/>
          <p:nvPr/>
        </p:nvSpPr>
        <p:spPr>
          <a:xfrm>
            <a:off x="1149776" y="1614053"/>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9"/>
          <p:cNvGrpSpPr/>
          <p:nvPr/>
        </p:nvGrpSpPr>
        <p:grpSpPr>
          <a:xfrm>
            <a:off x="457209" y="1603738"/>
            <a:ext cx="619500" cy="387776"/>
            <a:chOff x="457200" y="1466425"/>
            <a:chExt cx="776900" cy="486300"/>
          </a:xfrm>
        </p:grpSpPr>
        <p:sp>
          <p:nvSpPr>
            <p:cNvPr id="508" name="Google Shape;50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09" name="Google Shape;50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0" name="Google Shape;510;p39"/>
          <p:cNvSpPr/>
          <p:nvPr/>
        </p:nvSpPr>
        <p:spPr>
          <a:xfrm>
            <a:off x="1149750" y="2068486"/>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187" y="2058172"/>
            <a:ext cx="619500" cy="387776"/>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4" name="Google Shape;514;p39"/>
          <p:cNvSpPr/>
          <p:nvPr/>
        </p:nvSpPr>
        <p:spPr>
          <a:xfrm>
            <a:off x="1149750" y="2522464"/>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9"/>
          <p:cNvGrpSpPr/>
          <p:nvPr/>
        </p:nvGrpSpPr>
        <p:grpSpPr>
          <a:xfrm>
            <a:off x="457187" y="2512150"/>
            <a:ext cx="619500" cy="387776"/>
            <a:chOff x="457200" y="1466425"/>
            <a:chExt cx="776900" cy="486300"/>
          </a:xfrm>
        </p:grpSpPr>
        <p:sp>
          <p:nvSpPr>
            <p:cNvPr id="516" name="Google Shape;516;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17" name="Google Shape;517;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8" name="Google Shape;518;p39"/>
          <p:cNvSpPr/>
          <p:nvPr/>
        </p:nvSpPr>
        <p:spPr>
          <a:xfrm>
            <a:off x="1149776" y="297644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9"/>
          <p:cNvGrpSpPr/>
          <p:nvPr/>
        </p:nvGrpSpPr>
        <p:grpSpPr>
          <a:xfrm>
            <a:off x="457209" y="2966128"/>
            <a:ext cx="619500" cy="387776"/>
            <a:chOff x="457200" y="1466425"/>
            <a:chExt cx="776900" cy="486300"/>
          </a:xfrm>
        </p:grpSpPr>
        <p:sp>
          <p:nvSpPr>
            <p:cNvPr id="520" name="Google Shape;52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21" name="Google Shape;52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2" name="Google Shape;522;p39"/>
          <p:cNvSpPr/>
          <p:nvPr/>
        </p:nvSpPr>
        <p:spPr>
          <a:xfrm>
            <a:off x="1149776" y="343041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9"/>
          <p:cNvGrpSpPr/>
          <p:nvPr/>
        </p:nvGrpSpPr>
        <p:grpSpPr>
          <a:xfrm>
            <a:off x="457209" y="3420106"/>
            <a:ext cx="619500" cy="387776"/>
            <a:chOff x="457200" y="1466425"/>
            <a:chExt cx="776900" cy="486300"/>
          </a:xfrm>
        </p:grpSpPr>
        <p:sp>
          <p:nvSpPr>
            <p:cNvPr id="524" name="Google Shape;52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25" name="Google Shape;52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6" name="Google Shape;526;p39"/>
          <p:cNvSpPr/>
          <p:nvPr/>
        </p:nvSpPr>
        <p:spPr>
          <a:xfrm>
            <a:off x="1149776" y="390656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39"/>
          <p:cNvGrpSpPr/>
          <p:nvPr/>
        </p:nvGrpSpPr>
        <p:grpSpPr>
          <a:xfrm>
            <a:off x="457209" y="3896256"/>
            <a:ext cx="619500" cy="387776"/>
            <a:chOff x="457200" y="1466425"/>
            <a:chExt cx="776900" cy="486300"/>
          </a:xfrm>
        </p:grpSpPr>
        <p:sp>
          <p:nvSpPr>
            <p:cNvPr id="528" name="Google Shape;52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29" name="Google Shape;52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0" name="Google Shape;530;p39"/>
          <p:cNvSpPr/>
          <p:nvPr/>
        </p:nvSpPr>
        <p:spPr>
          <a:xfrm>
            <a:off x="1149776" y="439300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9"/>
          <p:cNvGrpSpPr/>
          <p:nvPr/>
        </p:nvGrpSpPr>
        <p:grpSpPr>
          <a:xfrm>
            <a:off x="457209" y="4382688"/>
            <a:ext cx="619500" cy="387776"/>
            <a:chOff x="457200" y="1466425"/>
            <a:chExt cx="776900" cy="486300"/>
          </a:xfrm>
        </p:grpSpPr>
        <p:sp>
          <p:nvSpPr>
            <p:cNvPr id="532" name="Google Shape;53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33" name="Google Shape;53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4" name="Google Shape;5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6" name="Google Shape;5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 name="Google Shape;53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8" name="Google Shape;5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39"/>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0" name="Google Shape;540;p39"/>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1" name="Google Shape;541;p39"/>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2" name="Google Shape;542;p39"/>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3" name="Google Shape;543;p39"/>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39"/>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5" name="Google Shape;545;p39"/>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6" name="Google Shape;546;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7" name="Google Shape;547;p39"/>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48" name="Shape 548"/>
        <p:cNvGrpSpPr/>
        <p:nvPr/>
      </p:nvGrpSpPr>
      <p:grpSpPr>
        <a:xfrm>
          <a:off x="0" y="0"/>
          <a:ext cx="0" cy="0"/>
          <a:chOff x="0" y="0"/>
          <a:chExt cx="0" cy="0"/>
        </a:xfrm>
      </p:grpSpPr>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56" name="Google Shape;556;p40"/>
          <p:cNvGrpSpPr/>
          <p:nvPr/>
        </p:nvGrpSpPr>
        <p:grpSpPr>
          <a:xfrm>
            <a:off x="457181" y="1345103"/>
            <a:ext cx="533372" cy="533480"/>
            <a:chOff x="457200" y="1378813"/>
            <a:chExt cx="695400" cy="695450"/>
          </a:xfrm>
        </p:grpSpPr>
        <p:sp>
          <p:nvSpPr>
            <p:cNvPr id="557" name="Google Shape;557;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8" name="Google Shape;558;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0"/>
          <p:cNvGrpSpPr/>
          <p:nvPr/>
        </p:nvGrpSpPr>
        <p:grpSpPr>
          <a:xfrm>
            <a:off x="3228956" y="1345103"/>
            <a:ext cx="533372" cy="533480"/>
            <a:chOff x="457200" y="1378813"/>
            <a:chExt cx="695400" cy="695450"/>
          </a:xfrm>
        </p:grpSpPr>
        <p:sp>
          <p:nvSpPr>
            <p:cNvPr id="560" name="Google Shape;560;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61" name="Google Shape;561;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2" name="Google Shape;562;p40"/>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64" name="Google Shape;564;p40"/>
          <p:cNvGrpSpPr/>
          <p:nvPr/>
        </p:nvGrpSpPr>
        <p:grpSpPr>
          <a:xfrm>
            <a:off x="6134081" y="1345853"/>
            <a:ext cx="533372" cy="533480"/>
            <a:chOff x="457200" y="1378813"/>
            <a:chExt cx="695400" cy="695450"/>
          </a:xfrm>
        </p:grpSpPr>
        <p:sp>
          <p:nvSpPr>
            <p:cNvPr id="565" name="Google Shape;565;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66" name="Google Shape;566;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7" name="Google Shape;567;p40"/>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9" name="Google Shape;569;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70" name="Shape 570"/>
        <p:cNvGrpSpPr/>
        <p:nvPr/>
      </p:nvGrpSpPr>
      <p:grpSpPr>
        <a:xfrm>
          <a:off x="0" y="0"/>
          <a:ext cx="0" cy="0"/>
          <a:chOff x="0" y="0"/>
          <a:chExt cx="0" cy="0"/>
        </a:xfrm>
      </p:grpSpPr>
      <p:sp>
        <p:nvSpPr>
          <p:cNvPr id="571" name="Google Shape;57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3" name="Google Shape;57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 name="Google Shape;57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6" name="Google Shape;576;p41"/>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78" name="Google Shape;578;p41"/>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79" name="Google Shape;579;p41"/>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2" name="Google Shape;582;p41"/>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3" name="Google Shape;583;p41"/>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84" name="Google Shape;584;p41"/>
          <p:cNvGrpSpPr/>
          <p:nvPr/>
        </p:nvGrpSpPr>
        <p:grpSpPr>
          <a:xfrm>
            <a:off x="6134054" y="1345850"/>
            <a:ext cx="2298699" cy="533482"/>
            <a:chOff x="457164" y="1378809"/>
            <a:chExt cx="2997000" cy="695454"/>
          </a:xfrm>
        </p:grpSpPr>
        <p:sp>
          <p:nvSpPr>
            <p:cNvPr id="585" name="Google Shape;585;p41"/>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6" name="Google Shape;586;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7" name="Google Shape;587;p41"/>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9" name="Google Shape;589;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41"/>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91" name="Google Shape;591;p41"/>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92" name="Google Shape;592;p41"/>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593" name="Shape 593"/>
        <p:cNvGrpSpPr/>
        <p:nvPr/>
      </p:nvGrpSpPr>
      <p:grpSpPr>
        <a:xfrm>
          <a:off x="0" y="0"/>
          <a:ext cx="0" cy="0"/>
          <a:chOff x="0" y="0"/>
          <a:chExt cx="0" cy="0"/>
        </a:xfrm>
      </p:grpSpPr>
      <p:pic>
        <p:nvPicPr>
          <p:cNvPr id="594" name="Google Shape;59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95" name="Google Shape;59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9" name="Google Shape;59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0" name="Google Shape;60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2" name="Google Shape;60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5" name="Google Shape;60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06" name="Google Shape;60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8" name="Google Shape;60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09" name="Shape 609"/>
        <p:cNvGrpSpPr/>
        <p:nvPr/>
      </p:nvGrpSpPr>
      <p:grpSpPr>
        <a:xfrm>
          <a:off x="0" y="0"/>
          <a:ext cx="0" cy="0"/>
          <a:chOff x="0" y="0"/>
          <a:chExt cx="0" cy="0"/>
        </a:xfrm>
      </p:grpSpPr>
      <p:grpSp>
        <p:nvGrpSpPr>
          <p:cNvPr id="610" name="Google Shape;610;p43"/>
          <p:cNvGrpSpPr/>
          <p:nvPr/>
        </p:nvGrpSpPr>
        <p:grpSpPr>
          <a:xfrm>
            <a:off x="453220" y="1424000"/>
            <a:ext cx="743726" cy="530949"/>
            <a:chOff x="453220" y="1424000"/>
            <a:chExt cx="743726" cy="530949"/>
          </a:xfrm>
        </p:grpSpPr>
        <p:sp>
          <p:nvSpPr>
            <p:cNvPr id="611" name="Google Shape;611;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2" name="Google Shape;612;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13" name="Google Shape;613;p43"/>
          <p:cNvGrpSpPr/>
          <p:nvPr/>
        </p:nvGrpSpPr>
        <p:grpSpPr>
          <a:xfrm>
            <a:off x="453233" y="2276300"/>
            <a:ext cx="743726" cy="530949"/>
            <a:chOff x="453233" y="2276300"/>
            <a:chExt cx="743726" cy="530949"/>
          </a:xfrm>
        </p:grpSpPr>
        <p:sp>
          <p:nvSpPr>
            <p:cNvPr id="614" name="Google Shape;61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5" name="Google Shape;61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16" name="Google Shape;616;p43"/>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3"/>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3"/>
          <p:cNvGrpSpPr/>
          <p:nvPr/>
        </p:nvGrpSpPr>
        <p:grpSpPr>
          <a:xfrm>
            <a:off x="453233" y="3128588"/>
            <a:ext cx="743726" cy="530949"/>
            <a:chOff x="453233" y="3128588"/>
            <a:chExt cx="743726" cy="530949"/>
          </a:xfrm>
        </p:grpSpPr>
        <p:sp>
          <p:nvSpPr>
            <p:cNvPr id="627" name="Google Shape;627;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3"/>
          <p:cNvGrpSpPr/>
          <p:nvPr/>
        </p:nvGrpSpPr>
        <p:grpSpPr>
          <a:xfrm>
            <a:off x="453233" y="3952200"/>
            <a:ext cx="743726" cy="530949"/>
            <a:chOff x="453233" y="3952200"/>
            <a:chExt cx="743726" cy="530949"/>
          </a:xfrm>
        </p:grpSpPr>
        <p:sp>
          <p:nvSpPr>
            <p:cNvPr id="630" name="Google Shape;630;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2" name="Google Shape;632;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36" name="Shape 636"/>
        <p:cNvGrpSpPr/>
        <p:nvPr/>
      </p:nvGrpSpPr>
      <p:grpSpPr>
        <a:xfrm>
          <a:off x="0" y="0"/>
          <a:ext cx="0" cy="0"/>
          <a:chOff x="0" y="0"/>
          <a:chExt cx="0" cy="0"/>
        </a:xfrm>
      </p:grpSpPr>
      <p:sp>
        <p:nvSpPr>
          <p:cNvPr id="637" name="Google Shape;637;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8" name="Google Shape;638;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39" name="Google Shape;63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41" name="Google Shape;641;p44"/>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4" name="Google Shape;64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6" name="Google Shape;64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7" name="Google Shape;64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1" name="Google Shape;651;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2" name="Google Shape;652;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55" name="Shape 655"/>
        <p:cNvGrpSpPr/>
        <p:nvPr/>
      </p:nvGrpSpPr>
      <p:grpSpPr>
        <a:xfrm>
          <a:off x="0" y="0"/>
          <a:ext cx="0" cy="0"/>
          <a:chOff x="0" y="0"/>
          <a:chExt cx="0" cy="0"/>
        </a:xfrm>
      </p:grpSpPr>
      <p:sp>
        <p:nvSpPr>
          <p:cNvPr id="656" name="Google Shape;65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7" name="Google Shape;65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58" name="Google Shape;65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9" name="Google Shape;65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60" name="Google Shape;660;p4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0" name="Google Shape;67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1" name="Google Shape;67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78" name="Shape 678"/>
        <p:cNvGrpSpPr/>
        <p:nvPr/>
      </p:nvGrpSpPr>
      <p:grpSpPr>
        <a:xfrm>
          <a:off x="0" y="0"/>
          <a:ext cx="0" cy="0"/>
          <a:chOff x="0" y="0"/>
          <a:chExt cx="0" cy="0"/>
        </a:xfrm>
      </p:grpSpPr>
      <p:grpSp>
        <p:nvGrpSpPr>
          <p:cNvPr id="679" name="Google Shape;679;p46"/>
          <p:cNvGrpSpPr/>
          <p:nvPr/>
        </p:nvGrpSpPr>
        <p:grpSpPr>
          <a:xfrm>
            <a:off x="453220" y="1424000"/>
            <a:ext cx="743726" cy="530949"/>
            <a:chOff x="453220" y="1424000"/>
            <a:chExt cx="743726" cy="530949"/>
          </a:xfrm>
        </p:grpSpPr>
        <p:sp>
          <p:nvSpPr>
            <p:cNvPr id="680" name="Google Shape;680;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1" name="Google Shape;681;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82" name="Google Shape;682;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3" name="Google Shape;683;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4" name="Google Shape;684;p46"/>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7" name="Google Shape;687;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0" name="Google Shape;690;p46"/>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3" name="Google Shape;693;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4" name="Google Shape;694;p46"/>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6"/>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6"/>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98" name="Shape 698"/>
        <p:cNvGrpSpPr/>
        <p:nvPr/>
      </p:nvGrpSpPr>
      <p:grpSpPr>
        <a:xfrm>
          <a:off x="0" y="0"/>
          <a:ext cx="0" cy="0"/>
          <a:chOff x="0" y="0"/>
          <a:chExt cx="0" cy="0"/>
        </a:xfrm>
      </p:grpSpPr>
      <p:sp>
        <p:nvSpPr>
          <p:cNvPr id="699" name="Google Shape;699;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0" name="Google Shape;700;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1" name="Google Shape;701;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2" name="Google Shape;702;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3" name="Google Shape;703;p47"/>
          <p:cNvSpPr/>
          <p:nvPr/>
        </p:nvSpPr>
        <p:spPr>
          <a:xfrm>
            <a:off x="1352725"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6" name="Google Shape;70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8" name="Google Shape;70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9" name="Google Shape;709;p47"/>
          <p:cNvSpPr/>
          <p:nvPr/>
        </p:nvSpPr>
        <p:spPr>
          <a:xfrm>
            <a:off x="1352725"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352725"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352725"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3" name="Google Shape;713;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4" name="Google Shape;714;p4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47"/>
          <p:cNvSpPr txBox="1"/>
          <p:nvPr>
            <p:ph idx="3" type="subTitle"/>
          </p:nvPr>
        </p:nvSpPr>
        <p:spPr>
          <a:xfrm>
            <a:off x="175"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7"/>
          <p:cNvSpPr txBox="1"/>
          <p:nvPr>
            <p:ph idx="4" type="subTitle"/>
          </p:nvPr>
        </p:nvSpPr>
        <p:spPr>
          <a:xfrm>
            <a:off x="175"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7"/>
          <p:cNvSpPr txBox="1"/>
          <p:nvPr>
            <p:ph idx="5" type="subTitle"/>
          </p:nvPr>
        </p:nvSpPr>
        <p:spPr>
          <a:xfrm>
            <a:off x="175"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21" name="Shape 721"/>
        <p:cNvGrpSpPr/>
        <p:nvPr/>
      </p:nvGrpSpPr>
      <p:grpSpPr>
        <a:xfrm>
          <a:off x="0" y="0"/>
          <a:ext cx="0" cy="0"/>
          <a:chOff x="0" y="0"/>
          <a:chExt cx="0" cy="0"/>
        </a:xfrm>
      </p:grpSpPr>
      <p:grpSp>
        <p:nvGrpSpPr>
          <p:cNvPr id="722" name="Google Shape;722;p48"/>
          <p:cNvGrpSpPr/>
          <p:nvPr/>
        </p:nvGrpSpPr>
        <p:grpSpPr>
          <a:xfrm>
            <a:off x="453220" y="1424000"/>
            <a:ext cx="743726" cy="530949"/>
            <a:chOff x="453220" y="1424000"/>
            <a:chExt cx="743726" cy="530949"/>
          </a:xfrm>
        </p:grpSpPr>
        <p:sp>
          <p:nvSpPr>
            <p:cNvPr id="723" name="Google Shape;723;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4" name="Google Shape;724;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25" name="Google Shape;725;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6" name="Google Shape;726;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27" name="Google Shape;727;p48"/>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9" name="Google Shape;729;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0" name="Google Shape;730;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1" name="Google Shape;731;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2" name="Google Shape;732;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3" name="Google Shape;733;p48"/>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6" name="Google Shape;736;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37" name="Google Shape;737;p4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4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Blue)">
  <p:cSld name="CUSTOM_2_7_1_4_1">
    <p:spTree>
      <p:nvGrpSpPr>
        <p:cNvPr id="741" name="Shape 741"/>
        <p:cNvGrpSpPr/>
        <p:nvPr/>
      </p:nvGrpSpPr>
      <p:grpSpPr>
        <a:xfrm>
          <a:off x="0" y="0"/>
          <a:ext cx="0" cy="0"/>
          <a:chOff x="0" y="0"/>
          <a:chExt cx="0" cy="0"/>
        </a:xfrm>
      </p:grpSpPr>
      <p:sp>
        <p:nvSpPr>
          <p:cNvPr id="742" name="Google Shape;742;p49"/>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4" name="Google Shape;744;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5" name="Google Shape;745;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6" name="Google Shape;746;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7" name="Google Shape;747;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49"/>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49"/>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9"/>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9"/>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49"/>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4" name="Google Shape;754;p49"/>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9"/>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57" name="Google Shape;757;p49"/>
          <p:cNvGrpSpPr/>
          <p:nvPr/>
        </p:nvGrpSpPr>
        <p:grpSpPr>
          <a:xfrm>
            <a:off x="450683" y="1358000"/>
            <a:ext cx="743726" cy="530949"/>
            <a:chOff x="450683" y="1358000"/>
            <a:chExt cx="743726" cy="530949"/>
          </a:xfrm>
        </p:grpSpPr>
        <p:sp>
          <p:nvSpPr>
            <p:cNvPr id="758" name="Google Shape;758;p49"/>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9" name="Google Shape;759;p49"/>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0" name="Google Shape;760;p49"/>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1" name="Google Shape;761;p49"/>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2" name="Google Shape;762;p49"/>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3" name="Google Shape;763;p49"/>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4" name="Google Shape;764;p49"/>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49"/>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6" name="Google Shape;766;p49"/>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7" name="Google Shape;767;p49"/>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8" name="Google Shape;768;p4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1">
  <p:cSld name="CUSTOM_2_7_1_4_1_3">
    <p:spTree>
      <p:nvGrpSpPr>
        <p:cNvPr id="769" name="Shape 769"/>
        <p:cNvGrpSpPr/>
        <p:nvPr/>
      </p:nvGrpSpPr>
      <p:grpSpPr>
        <a:xfrm>
          <a:off x="0" y="0"/>
          <a:ext cx="0" cy="0"/>
          <a:chOff x="0" y="0"/>
          <a:chExt cx="0" cy="0"/>
        </a:xfrm>
      </p:grpSpPr>
      <p:sp>
        <p:nvSpPr>
          <p:cNvPr id="770" name="Google Shape;770;p50"/>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2" name="Google Shape;772;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3" name="Google Shape;773;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5" name="Google Shape;775;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6" name="Google Shape;776;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50"/>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0"/>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0"/>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0"/>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85" name="Google Shape;785;p50"/>
          <p:cNvGrpSpPr/>
          <p:nvPr/>
        </p:nvGrpSpPr>
        <p:grpSpPr>
          <a:xfrm>
            <a:off x="450683" y="1358000"/>
            <a:ext cx="743726" cy="530949"/>
            <a:chOff x="450683" y="1358000"/>
            <a:chExt cx="743726" cy="530949"/>
          </a:xfrm>
        </p:grpSpPr>
        <p:sp>
          <p:nvSpPr>
            <p:cNvPr id="786" name="Google Shape;786;p5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7" name="Google Shape;787;p5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88" name="Google Shape;788;p5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9" name="Google Shape;789;p5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0" name="Google Shape;790;p5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91" name="Google Shape;791;p5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2" name="Google Shape;792;p5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93" name="Google Shape;793;p5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4" name="Google Shape;794;p5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95" name="Google Shape;795;p5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6" name="Google Shape;796;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97" name="Shape 797"/>
        <p:cNvGrpSpPr/>
        <p:nvPr/>
      </p:nvGrpSpPr>
      <p:grpSpPr>
        <a:xfrm>
          <a:off x="0" y="0"/>
          <a:ext cx="0" cy="0"/>
          <a:chOff x="0" y="0"/>
          <a:chExt cx="0" cy="0"/>
        </a:xfrm>
      </p:grpSpPr>
      <p:sp>
        <p:nvSpPr>
          <p:cNvPr id="798" name="Google Shape;798;p51"/>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00" name="Google Shape;80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1" name="Google Shape;80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2" name="Google Shape;802;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3" name="Google Shape;80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4" name="Google Shape;804;p51"/>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1"/>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1"/>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51"/>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1"/>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51"/>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814" name="Google Shape;814;p51"/>
          <p:cNvGrpSpPr/>
          <p:nvPr/>
        </p:nvGrpSpPr>
        <p:grpSpPr>
          <a:xfrm>
            <a:off x="453220" y="1347800"/>
            <a:ext cx="743726" cy="530949"/>
            <a:chOff x="453220" y="1347800"/>
            <a:chExt cx="743726" cy="530949"/>
          </a:xfrm>
        </p:grpSpPr>
        <p:sp>
          <p:nvSpPr>
            <p:cNvPr id="815" name="Google Shape;815;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6" name="Google Shape;816;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17" name="Google Shape;817;p51"/>
          <p:cNvGrpSpPr/>
          <p:nvPr/>
        </p:nvGrpSpPr>
        <p:grpSpPr>
          <a:xfrm>
            <a:off x="453233" y="2758813"/>
            <a:ext cx="743726" cy="530949"/>
            <a:chOff x="453233" y="2200100"/>
            <a:chExt cx="743726" cy="530949"/>
          </a:xfrm>
        </p:grpSpPr>
        <p:sp>
          <p:nvSpPr>
            <p:cNvPr id="818" name="Google Shape;818;p51"/>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9" name="Google Shape;819;p51"/>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0" name="Google Shape;820;p51"/>
          <p:cNvGrpSpPr/>
          <p:nvPr/>
        </p:nvGrpSpPr>
        <p:grpSpPr>
          <a:xfrm>
            <a:off x="453233" y="3442525"/>
            <a:ext cx="743726" cy="530949"/>
            <a:chOff x="453233" y="3052388"/>
            <a:chExt cx="743726" cy="530949"/>
          </a:xfrm>
        </p:grpSpPr>
        <p:sp>
          <p:nvSpPr>
            <p:cNvPr id="821" name="Google Shape;821;p51"/>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2" name="Google Shape;822;p51"/>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3" name="Google Shape;823;p51"/>
          <p:cNvGrpSpPr/>
          <p:nvPr/>
        </p:nvGrpSpPr>
        <p:grpSpPr>
          <a:xfrm>
            <a:off x="453233" y="4126238"/>
            <a:ext cx="743726" cy="530949"/>
            <a:chOff x="453233" y="3876000"/>
            <a:chExt cx="743726" cy="530949"/>
          </a:xfrm>
        </p:grpSpPr>
        <p:sp>
          <p:nvSpPr>
            <p:cNvPr id="824" name="Google Shape;824;p51"/>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5" name="Google Shape;825;p51"/>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6" name="Google Shape;826;p51"/>
          <p:cNvGrpSpPr/>
          <p:nvPr/>
        </p:nvGrpSpPr>
        <p:grpSpPr>
          <a:xfrm>
            <a:off x="453220" y="2042925"/>
            <a:ext cx="743726" cy="530949"/>
            <a:chOff x="453220" y="1347800"/>
            <a:chExt cx="743726" cy="530949"/>
          </a:xfrm>
        </p:grpSpPr>
        <p:sp>
          <p:nvSpPr>
            <p:cNvPr id="827" name="Google Shape;827;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8" name="Google Shape;828;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29" name="Shape 829"/>
        <p:cNvGrpSpPr/>
        <p:nvPr/>
      </p:nvGrpSpPr>
      <p:grpSpPr>
        <a:xfrm>
          <a:off x="0" y="0"/>
          <a:ext cx="0" cy="0"/>
          <a:chOff x="0" y="0"/>
          <a:chExt cx="0" cy="0"/>
        </a:xfrm>
      </p:grpSpPr>
      <p:sp>
        <p:nvSpPr>
          <p:cNvPr id="830" name="Google Shape;830;p52"/>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32" name="Google Shape;832;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3" name="Google Shape;833;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4" name="Google Shape;834;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5" name="Google Shape;835;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6" name="Google Shape;836;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7" name="Google Shape;837;p52"/>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2" name="Google Shape;842;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3" name="Google Shape;843;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4" name="Google Shape;844;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5" name="Google Shape;845;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6" name="Google Shape;846;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7" name="Google Shape;847;p5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48" name="Shape 848"/>
        <p:cNvGrpSpPr/>
        <p:nvPr/>
      </p:nvGrpSpPr>
      <p:grpSpPr>
        <a:xfrm>
          <a:off x="0" y="0"/>
          <a:ext cx="0" cy="0"/>
          <a:chOff x="0" y="0"/>
          <a:chExt cx="0" cy="0"/>
        </a:xfrm>
      </p:grpSpPr>
      <p:sp>
        <p:nvSpPr>
          <p:cNvPr id="849" name="Google Shape;849;p53"/>
          <p:cNvSpPr/>
          <p:nvPr/>
        </p:nvSpPr>
        <p:spPr>
          <a:xfrm>
            <a:off x="1141275" y="123782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0" name="Google Shape;850;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51" name="Google Shape;851;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52" name="Google Shape;852;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3" name="Google Shape;853;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54" name="Google Shape;854;p53"/>
          <p:cNvSpPr/>
          <p:nvPr/>
        </p:nvSpPr>
        <p:spPr>
          <a:xfrm>
            <a:off x="1141350" y="182890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1141350" y="24199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1141350" y="30110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1141275" y="36021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1141350" y="41932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60" name="Google Shape;860;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61" name="Google Shape;861;p53"/>
          <p:cNvGrpSpPr/>
          <p:nvPr/>
        </p:nvGrpSpPr>
        <p:grpSpPr>
          <a:xfrm>
            <a:off x="429795" y="1274754"/>
            <a:ext cx="577822" cy="412443"/>
            <a:chOff x="453224" y="1424000"/>
            <a:chExt cx="510985" cy="364800"/>
          </a:xfrm>
        </p:grpSpPr>
        <p:sp>
          <p:nvSpPr>
            <p:cNvPr id="862" name="Google Shape;862;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3" name="Google Shape;863;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4" name="Google Shape;864;p53"/>
          <p:cNvGrpSpPr/>
          <p:nvPr/>
        </p:nvGrpSpPr>
        <p:grpSpPr>
          <a:xfrm>
            <a:off x="429795" y="1865844"/>
            <a:ext cx="577822" cy="412443"/>
            <a:chOff x="453224" y="1424000"/>
            <a:chExt cx="510985" cy="364800"/>
          </a:xfrm>
        </p:grpSpPr>
        <p:sp>
          <p:nvSpPr>
            <p:cNvPr id="865" name="Google Shape;865;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6" name="Google Shape;866;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7" name="Google Shape;867;p53"/>
          <p:cNvGrpSpPr/>
          <p:nvPr/>
        </p:nvGrpSpPr>
        <p:grpSpPr>
          <a:xfrm>
            <a:off x="429795" y="2456934"/>
            <a:ext cx="577822" cy="412443"/>
            <a:chOff x="453224" y="1424000"/>
            <a:chExt cx="510985" cy="364800"/>
          </a:xfrm>
        </p:grpSpPr>
        <p:sp>
          <p:nvSpPr>
            <p:cNvPr id="868" name="Google Shape;868;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9" name="Google Shape;869;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0" name="Google Shape;870;p53"/>
          <p:cNvGrpSpPr/>
          <p:nvPr/>
        </p:nvGrpSpPr>
        <p:grpSpPr>
          <a:xfrm>
            <a:off x="429795" y="3048024"/>
            <a:ext cx="577822" cy="412443"/>
            <a:chOff x="453224" y="1424000"/>
            <a:chExt cx="510985" cy="364800"/>
          </a:xfrm>
        </p:grpSpPr>
        <p:sp>
          <p:nvSpPr>
            <p:cNvPr id="871" name="Google Shape;871;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2" name="Google Shape;872;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3" name="Google Shape;873;p53"/>
          <p:cNvGrpSpPr/>
          <p:nvPr/>
        </p:nvGrpSpPr>
        <p:grpSpPr>
          <a:xfrm>
            <a:off x="429795" y="3639114"/>
            <a:ext cx="577822" cy="412443"/>
            <a:chOff x="453224" y="1424000"/>
            <a:chExt cx="510985" cy="364800"/>
          </a:xfrm>
        </p:grpSpPr>
        <p:sp>
          <p:nvSpPr>
            <p:cNvPr id="874" name="Google Shape;874;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5" name="Google Shape;875;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6" name="Google Shape;876;p53"/>
          <p:cNvGrpSpPr/>
          <p:nvPr/>
        </p:nvGrpSpPr>
        <p:grpSpPr>
          <a:xfrm>
            <a:off x="429795" y="4230204"/>
            <a:ext cx="577822" cy="412443"/>
            <a:chOff x="453224" y="1424000"/>
            <a:chExt cx="510985" cy="364800"/>
          </a:xfrm>
        </p:grpSpPr>
        <p:sp>
          <p:nvSpPr>
            <p:cNvPr id="877" name="Google Shape;877;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8" name="Google Shape;878;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9" name="Google Shape;879;p53"/>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3"/>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3"/>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3"/>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3"/>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3"/>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86" name="Shape 886"/>
        <p:cNvGrpSpPr/>
        <p:nvPr/>
      </p:nvGrpSpPr>
      <p:grpSpPr>
        <a:xfrm>
          <a:off x="0" y="0"/>
          <a:ext cx="0" cy="0"/>
          <a:chOff x="0" y="0"/>
          <a:chExt cx="0" cy="0"/>
        </a:xfrm>
      </p:grpSpPr>
      <p:cxnSp>
        <p:nvCxnSpPr>
          <p:cNvPr id="887" name="Google Shape;887;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88" name="Google Shape;888;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89" name="Google Shape;889;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0" name="Google Shape;890;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91" name="Google Shape;89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92" name="Google Shape;89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54"/>
          <p:cNvSpPr/>
          <p:nvPr/>
        </p:nvSpPr>
        <p:spPr>
          <a:xfrm>
            <a:off x="1045025" y="431966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54"/>
          <p:cNvGrpSpPr/>
          <p:nvPr/>
        </p:nvGrpSpPr>
        <p:grpSpPr>
          <a:xfrm>
            <a:off x="445468" y="4367943"/>
            <a:ext cx="491946" cy="359019"/>
            <a:chOff x="463425" y="1453125"/>
            <a:chExt cx="735125" cy="513838"/>
          </a:xfrm>
        </p:grpSpPr>
        <p:sp>
          <p:nvSpPr>
            <p:cNvPr id="895" name="Google Shape;89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6" name="Google Shape;89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7" name="Google Shape;897;p54"/>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54"/>
          <p:cNvSpPr/>
          <p:nvPr/>
        </p:nvSpPr>
        <p:spPr>
          <a:xfrm>
            <a:off x="1045025" y="3783948"/>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 name="Google Shape;899;p54"/>
          <p:cNvGrpSpPr/>
          <p:nvPr/>
        </p:nvGrpSpPr>
        <p:grpSpPr>
          <a:xfrm>
            <a:off x="445468" y="3832229"/>
            <a:ext cx="491946" cy="359019"/>
            <a:chOff x="463425" y="1453125"/>
            <a:chExt cx="735125" cy="513838"/>
          </a:xfrm>
        </p:grpSpPr>
        <p:sp>
          <p:nvSpPr>
            <p:cNvPr id="900" name="Google Shape;900;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1" name="Google Shape;901;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2" name="Google Shape;902;p54"/>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54"/>
          <p:cNvSpPr/>
          <p:nvPr/>
        </p:nvSpPr>
        <p:spPr>
          <a:xfrm>
            <a:off x="1045025" y="324823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54"/>
          <p:cNvGrpSpPr/>
          <p:nvPr/>
        </p:nvGrpSpPr>
        <p:grpSpPr>
          <a:xfrm>
            <a:off x="445468" y="3296514"/>
            <a:ext cx="491946" cy="359019"/>
            <a:chOff x="463425" y="1453125"/>
            <a:chExt cx="735125" cy="513838"/>
          </a:xfrm>
        </p:grpSpPr>
        <p:sp>
          <p:nvSpPr>
            <p:cNvPr id="905" name="Google Shape;90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6" name="Google Shape;90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7" name="Google Shape;907;p54"/>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54"/>
          <p:cNvSpPr/>
          <p:nvPr/>
        </p:nvSpPr>
        <p:spPr>
          <a:xfrm>
            <a:off x="1045025" y="2712519"/>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54"/>
          <p:cNvGrpSpPr/>
          <p:nvPr/>
        </p:nvGrpSpPr>
        <p:grpSpPr>
          <a:xfrm>
            <a:off x="445468" y="2760799"/>
            <a:ext cx="491946" cy="359019"/>
            <a:chOff x="463425" y="1453125"/>
            <a:chExt cx="735125" cy="513838"/>
          </a:xfrm>
        </p:grpSpPr>
        <p:sp>
          <p:nvSpPr>
            <p:cNvPr id="910" name="Google Shape;910;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1" name="Google Shape;911;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2" name="Google Shape;912;p54"/>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54"/>
          <p:cNvSpPr/>
          <p:nvPr/>
        </p:nvSpPr>
        <p:spPr>
          <a:xfrm>
            <a:off x="1045025" y="2176804"/>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54"/>
          <p:cNvGrpSpPr/>
          <p:nvPr/>
        </p:nvGrpSpPr>
        <p:grpSpPr>
          <a:xfrm>
            <a:off x="445468" y="2225085"/>
            <a:ext cx="491946" cy="359019"/>
            <a:chOff x="463425" y="1453125"/>
            <a:chExt cx="735125" cy="513838"/>
          </a:xfrm>
        </p:grpSpPr>
        <p:sp>
          <p:nvSpPr>
            <p:cNvPr id="915" name="Google Shape;91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6" name="Google Shape;91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7" name="Google Shape;917;p54"/>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4"/>
          <p:cNvSpPr/>
          <p:nvPr/>
        </p:nvSpPr>
        <p:spPr>
          <a:xfrm>
            <a:off x="1045025" y="1641090"/>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54"/>
          <p:cNvGrpSpPr/>
          <p:nvPr/>
        </p:nvGrpSpPr>
        <p:grpSpPr>
          <a:xfrm>
            <a:off x="445468" y="1689370"/>
            <a:ext cx="491946" cy="359019"/>
            <a:chOff x="463425" y="1453125"/>
            <a:chExt cx="735125" cy="513838"/>
          </a:xfrm>
        </p:grpSpPr>
        <p:sp>
          <p:nvSpPr>
            <p:cNvPr id="920" name="Google Shape;920;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1" name="Google Shape;921;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2" name="Google Shape;922;p54"/>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54"/>
          <p:cNvSpPr/>
          <p:nvPr/>
        </p:nvSpPr>
        <p:spPr>
          <a:xfrm>
            <a:off x="1045025" y="110537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54"/>
          <p:cNvGrpSpPr/>
          <p:nvPr/>
        </p:nvGrpSpPr>
        <p:grpSpPr>
          <a:xfrm>
            <a:off x="445468" y="1153656"/>
            <a:ext cx="491946" cy="359019"/>
            <a:chOff x="463425" y="1453125"/>
            <a:chExt cx="735125" cy="513838"/>
          </a:xfrm>
        </p:grpSpPr>
        <p:sp>
          <p:nvSpPr>
            <p:cNvPr id="925" name="Google Shape;92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6" name="Google Shape;92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7" name="Google Shape;927;p54"/>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29" name="Shape 929"/>
        <p:cNvGrpSpPr/>
        <p:nvPr/>
      </p:nvGrpSpPr>
      <p:grpSpPr>
        <a:xfrm>
          <a:off x="0" y="0"/>
          <a:ext cx="0" cy="0"/>
          <a:chOff x="0" y="0"/>
          <a:chExt cx="0" cy="0"/>
        </a:xfrm>
      </p:grpSpPr>
      <p:cxnSp>
        <p:nvCxnSpPr>
          <p:cNvPr id="930" name="Google Shape;930;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31" name="Google Shape;93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32" name="Google Shape;93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3" name="Google Shape;933;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34" name="Google Shape;934;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35" name="Google Shape;935;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5"/>
          <p:cNvSpPr/>
          <p:nvPr/>
        </p:nvSpPr>
        <p:spPr>
          <a:xfrm>
            <a:off x="1044989" y="3937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55"/>
          <p:cNvGrpSpPr/>
          <p:nvPr/>
        </p:nvGrpSpPr>
        <p:grpSpPr>
          <a:xfrm>
            <a:off x="467219" y="3979913"/>
            <a:ext cx="433430" cy="316319"/>
            <a:chOff x="463425" y="1453125"/>
            <a:chExt cx="735125" cy="513838"/>
          </a:xfrm>
        </p:grpSpPr>
        <p:sp>
          <p:nvSpPr>
            <p:cNvPr id="938" name="Google Shape;93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9" name="Google Shape;93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0" name="Google Shape;940;p55"/>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5"/>
          <p:cNvSpPr/>
          <p:nvPr/>
        </p:nvSpPr>
        <p:spPr>
          <a:xfrm>
            <a:off x="1044989" y="3465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55"/>
          <p:cNvGrpSpPr/>
          <p:nvPr/>
        </p:nvGrpSpPr>
        <p:grpSpPr>
          <a:xfrm>
            <a:off x="467219" y="3507913"/>
            <a:ext cx="433430" cy="316319"/>
            <a:chOff x="463425" y="1453125"/>
            <a:chExt cx="735125" cy="513838"/>
          </a:xfrm>
        </p:grpSpPr>
        <p:sp>
          <p:nvSpPr>
            <p:cNvPr id="943" name="Google Shape;94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4" name="Google Shape;94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5" name="Google Shape;945;p55"/>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5"/>
          <p:cNvSpPr/>
          <p:nvPr/>
        </p:nvSpPr>
        <p:spPr>
          <a:xfrm>
            <a:off x="1044989" y="2993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55"/>
          <p:cNvGrpSpPr/>
          <p:nvPr/>
        </p:nvGrpSpPr>
        <p:grpSpPr>
          <a:xfrm>
            <a:off x="467219" y="3035913"/>
            <a:ext cx="433430" cy="316319"/>
            <a:chOff x="463425" y="1453125"/>
            <a:chExt cx="735125" cy="513838"/>
          </a:xfrm>
        </p:grpSpPr>
        <p:sp>
          <p:nvSpPr>
            <p:cNvPr id="948" name="Google Shape;94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9" name="Google Shape;94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0" name="Google Shape;950;p55"/>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1" name="Google Shape;951;p55"/>
          <p:cNvSpPr/>
          <p:nvPr/>
        </p:nvSpPr>
        <p:spPr>
          <a:xfrm>
            <a:off x="1044989" y="2521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55"/>
          <p:cNvGrpSpPr/>
          <p:nvPr/>
        </p:nvGrpSpPr>
        <p:grpSpPr>
          <a:xfrm>
            <a:off x="467219" y="2563912"/>
            <a:ext cx="433430" cy="316319"/>
            <a:chOff x="463425" y="1453125"/>
            <a:chExt cx="735125" cy="513838"/>
          </a:xfrm>
        </p:grpSpPr>
        <p:sp>
          <p:nvSpPr>
            <p:cNvPr id="953" name="Google Shape;95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4" name="Google Shape;95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5" name="Google Shape;955;p55"/>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55"/>
          <p:cNvSpPr/>
          <p:nvPr/>
        </p:nvSpPr>
        <p:spPr>
          <a:xfrm>
            <a:off x="1044989" y="2049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 name="Google Shape;957;p55"/>
          <p:cNvGrpSpPr/>
          <p:nvPr/>
        </p:nvGrpSpPr>
        <p:grpSpPr>
          <a:xfrm>
            <a:off x="467219" y="2091912"/>
            <a:ext cx="433430" cy="316319"/>
            <a:chOff x="463425" y="1453125"/>
            <a:chExt cx="735125" cy="513838"/>
          </a:xfrm>
        </p:grpSpPr>
        <p:sp>
          <p:nvSpPr>
            <p:cNvPr id="958" name="Google Shape;95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9" name="Google Shape;95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0" name="Google Shape;960;p55"/>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5"/>
          <p:cNvSpPr/>
          <p:nvPr/>
        </p:nvSpPr>
        <p:spPr>
          <a:xfrm>
            <a:off x="1044989" y="1577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 name="Google Shape;962;p55"/>
          <p:cNvGrpSpPr/>
          <p:nvPr/>
        </p:nvGrpSpPr>
        <p:grpSpPr>
          <a:xfrm>
            <a:off x="467219" y="1619912"/>
            <a:ext cx="433430" cy="316319"/>
            <a:chOff x="463425" y="1453125"/>
            <a:chExt cx="735125" cy="513838"/>
          </a:xfrm>
        </p:grpSpPr>
        <p:sp>
          <p:nvSpPr>
            <p:cNvPr id="963" name="Google Shape;96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4" name="Google Shape;96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5" name="Google Shape;965;p55"/>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5"/>
          <p:cNvSpPr/>
          <p:nvPr/>
        </p:nvSpPr>
        <p:spPr>
          <a:xfrm>
            <a:off x="1044989" y="1105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55"/>
          <p:cNvGrpSpPr/>
          <p:nvPr/>
        </p:nvGrpSpPr>
        <p:grpSpPr>
          <a:xfrm>
            <a:off x="467219" y="1147912"/>
            <a:ext cx="433430" cy="316319"/>
            <a:chOff x="463425" y="1453125"/>
            <a:chExt cx="735125" cy="513838"/>
          </a:xfrm>
        </p:grpSpPr>
        <p:sp>
          <p:nvSpPr>
            <p:cNvPr id="968" name="Google Shape;96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9" name="Google Shape;96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70" name="Google Shape;970;p55"/>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55"/>
          <p:cNvSpPr/>
          <p:nvPr/>
        </p:nvSpPr>
        <p:spPr>
          <a:xfrm>
            <a:off x="1044989" y="44172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55"/>
          <p:cNvGrpSpPr/>
          <p:nvPr/>
        </p:nvGrpSpPr>
        <p:grpSpPr>
          <a:xfrm>
            <a:off x="467219" y="4459810"/>
            <a:ext cx="433430" cy="316319"/>
            <a:chOff x="463425" y="1453125"/>
            <a:chExt cx="735125" cy="513838"/>
          </a:xfrm>
        </p:grpSpPr>
        <p:sp>
          <p:nvSpPr>
            <p:cNvPr id="973" name="Google Shape;97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4" name="Google Shape;97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75" name="Google Shape;975;p55"/>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77" name="Shape 977"/>
        <p:cNvGrpSpPr/>
        <p:nvPr/>
      </p:nvGrpSpPr>
      <p:grpSpPr>
        <a:xfrm>
          <a:off x="0" y="0"/>
          <a:ext cx="0" cy="0"/>
          <a:chOff x="0" y="0"/>
          <a:chExt cx="0" cy="0"/>
        </a:xfrm>
      </p:grpSpPr>
      <p:cxnSp>
        <p:nvCxnSpPr>
          <p:cNvPr id="978" name="Google Shape;978;p5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79" name="Google Shape;979;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80" name="Google Shape;980;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1" name="Google Shape;981;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82" name="Google Shape;982;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83" name="Google Shape;983;p56"/>
          <p:cNvGrpSpPr/>
          <p:nvPr/>
        </p:nvGrpSpPr>
        <p:grpSpPr>
          <a:xfrm>
            <a:off x="290151" y="835207"/>
            <a:ext cx="402187" cy="293504"/>
            <a:chOff x="463425" y="1453125"/>
            <a:chExt cx="735125" cy="513838"/>
          </a:xfrm>
        </p:grpSpPr>
        <p:sp>
          <p:nvSpPr>
            <p:cNvPr id="984" name="Google Shape;984;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5" name="Google Shape;985;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86" name="Google Shape;986;p56"/>
          <p:cNvSpPr/>
          <p:nvPr/>
        </p:nvSpPr>
        <p:spPr>
          <a:xfrm>
            <a:off x="780373" y="8004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780373" y="124201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780373" y="168355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780373" y="212508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780373" y="256662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780373" y="300816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780373" y="344970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780373" y="389123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780373" y="43327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56"/>
          <p:cNvGrpSpPr/>
          <p:nvPr/>
        </p:nvGrpSpPr>
        <p:grpSpPr>
          <a:xfrm>
            <a:off x="290151" y="1276878"/>
            <a:ext cx="402187" cy="293504"/>
            <a:chOff x="463425" y="1453125"/>
            <a:chExt cx="735125" cy="513838"/>
          </a:xfrm>
        </p:grpSpPr>
        <p:sp>
          <p:nvSpPr>
            <p:cNvPr id="996" name="Google Shape;996;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7" name="Google Shape;997;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8" name="Google Shape;998;p56"/>
          <p:cNvGrpSpPr/>
          <p:nvPr/>
        </p:nvGrpSpPr>
        <p:grpSpPr>
          <a:xfrm>
            <a:off x="290151" y="1718548"/>
            <a:ext cx="402187" cy="293504"/>
            <a:chOff x="463425" y="1453125"/>
            <a:chExt cx="735125" cy="513838"/>
          </a:xfrm>
        </p:grpSpPr>
        <p:sp>
          <p:nvSpPr>
            <p:cNvPr id="999" name="Google Shape;999;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0" name="Google Shape;1000;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1" name="Google Shape;1001;p56"/>
          <p:cNvGrpSpPr/>
          <p:nvPr/>
        </p:nvGrpSpPr>
        <p:grpSpPr>
          <a:xfrm>
            <a:off x="290151" y="2160219"/>
            <a:ext cx="402187" cy="293504"/>
            <a:chOff x="463425" y="1453125"/>
            <a:chExt cx="735125" cy="513838"/>
          </a:xfrm>
        </p:grpSpPr>
        <p:sp>
          <p:nvSpPr>
            <p:cNvPr id="1002" name="Google Shape;1002;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3" name="Google Shape;1003;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4" name="Google Shape;1004;p56"/>
          <p:cNvGrpSpPr/>
          <p:nvPr/>
        </p:nvGrpSpPr>
        <p:grpSpPr>
          <a:xfrm>
            <a:off x="290151" y="2601890"/>
            <a:ext cx="402187" cy="293504"/>
            <a:chOff x="463425" y="1453125"/>
            <a:chExt cx="735125" cy="513838"/>
          </a:xfrm>
        </p:grpSpPr>
        <p:sp>
          <p:nvSpPr>
            <p:cNvPr id="1005" name="Google Shape;1005;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6" name="Google Shape;1006;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7" name="Google Shape;1007;p56"/>
          <p:cNvGrpSpPr/>
          <p:nvPr/>
        </p:nvGrpSpPr>
        <p:grpSpPr>
          <a:xfrm>
            <a:off x="290151" y="3043561"/>
            <a:ext cx="402187" cy="293504"/>
            <a:chOff x="463425" y="1453125"/>
            <a:chExt cx="735125" cy="513838"/>
          </a:xfrm>
        </p:grpSpPr>
        <p:sp>
          <p:nvSpPr>
            <p:cNvPr id="1008" name="Google Shape;1008;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9" name="Google Shape;1009;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0" name="Google Shape;1010;p56"/>
          <p:cNvGrpSpPr/>
          <p:nvPr/>
        </p:nvGrpSpPr>
        <p:grpSpPr>
          <a:xfrm>
            <a:off x="290151" y="3485231"/>
            <a:ext cx="402187" cy="293504"/>
            <a:chOff x="463425" y="1453125"/>
            <a:chExt cx="735125" cy="513838"/>
          </a:xfrm>
        </p:grpSpPr>
        <p:sp>
          <p:nvSpPr>
            <p:cNvPr id="1011" name="Google Shape;1011;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2" name="Google Shape;1012;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3" name="Google Shape;1013;p56"/>
          <p:cNvGrpSpPr/>
          <p:nvPr/>
        </p:nvGrpSpPr>
        <p:grpSpPr>
          <a:xfrm>
            <a:off x="290151" y="3926902"/>
            <a:ext cx="402187" cy="293504"/>
            <a:chOff x="463425" y="1453125"/>
            <a:chExt cx="735125" cy="513838"/>
          </a:xfrm>
        </p:grpSpPr>
        <p:sp>
          <p:nvSpPr>
            <p:cNvPr id="1014" name="Google Shape;1014;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5" name="Google Shape;1015;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6" name="Google Shape;1016;p56"/>
          <p:cNvGrpSpPr/>
          <p:nvPr/>
        </p:nvGrpSpPr>
        <p:grpSpPr>
          <a:xfrm>
            <a:off x="290151" y="4368573"/>
            <a:ext cx="402187" cy="293504"/>
            <a:chOff x="463425" y="1453125"/>
            <a:chExt cx="735125" cy="513838"/>
          </a:xfrm>
        </p:grpSpPr>
        <p:sp>
          <p:nvSpPr>
            <p:cNvPr id="1017" name="Google Shape;1017;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8" name="Google Shape;1018;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19" name="Google Shape;1019;p56"/>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0" name="Google Shape;1020;p56"/>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6"/>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6"/>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56"/>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6"/>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6"/>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56"/>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6"/>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29" name="Shape 1029"/>
        <p:cNvGrpSpPr/>
        <p:nvPr/>
      </p:nvGrpSpPr>
      <p:grpSpPr>
        <a:xfrm>
          <a:off x="0" y="0"/>
          <a:ext cx="0" cy="0"/>
          <a:chOff x="0" y="0"/>
          <a:chExt cx="0" cy="0"/>
        </a:xfrm>
      </p:grpSpPr>
      <p:pic>
        <p:nvPicPr>
          <p:cNvPr id="1030" name="Google Shape;1030;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1" name="Google Shape;1031;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3" name="Google Shape;1033;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34" name="Google Shape;1034;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35" name="Google Shape;1035;p5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36" name="Google Shape;103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37" name="Shape 1037"/>
        <p:cNvGrpSpPr/>
        <p:nvPr/>
      </p:nvGrpSpPr>
      <p:grpSpPr>
        <a:xfrm>
          <a:off x="0" y="0"/>
          <a:ext cx="0" cy="0"/>
          <a:chOff x="0" y="0"/>
          <a:chExt cx="0" cy="0"/>
        </a:xfrm>
      </p:grpSpPr>
      <p:pic>
        <p:nvPicPr>
          <p:cNvPr id="1038" name="Google Shape;1038;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9" name="Google Shape;1039;p5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0" name="Google Shape;1040;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1" name="Google Shape;1041;p5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42" name="Google Shape;1042;p5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43" name="Google Shape;1043;p5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44" name="Google Shape;1044;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45" name="Shape 1045"/>
        <p:cNvGrpSpPr/>
        <p:nvPr/>
      </p:nvGrpSpPr>
      <p:grpSpPr>
        <a:xfrm>
          <a:off x="0" y="0"/>
          <a:ext cx="0" cy="0"/>
          <a:chOff x="0" y="0"/>
          <a:chExt cx="0" cy="0"/>
        </a:xfrm>
      </p:grpSpPr>
      <p:pic>
        <p:nvPicPr>
          <p:cNvPr id="1046" name="Google Shape;1046;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7" name="Google Shape;1047;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8" name="Google Shape;1048;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49" name="Google Shape;1049;p5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50" name="Google Shape;1050;p5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1" name="Google Shape;1051;p5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52" name="Shape 1052"/>
        <p:cNvGrpSpPr/>
        <p:nvPr/>
      </p:nvGrpSpPr>
      <p:grpSpPr>
        <a:xfrm>
          <a:off x="0" y="0"/>
          <a:ext cx="0" cy="0"/>
          <a:chOff x="0" y="0"/>
          <a:chExt cx="0" cy="0"/>
        </a:xfrm>
      </p:grpSpPr>
      <p:pic>
        <p:nvPicPr>
          <p:cNvPr id="1053" name="Google Shape;1053;p6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54" name="Google Shape;1054;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55" name="Shape 1055"/>
        <p:cNvGrpSpPr/>
        <p:nvPr/>
      </p:nvGrpSpPr>
      <p:grpSpPr>
        <a:xfrm>
          <a:off x="0" y="0"/>
          <a:ext cx="0" cy="0"/>
          <a:chOff x="0" y="0"/>
          <a:chExt cx="0" cy="0"/>
        </a:xfrm>
      </p:grpSpPr>
      <p:pic>
        <p:nvPicPr>
          <p:cNvPr id="1056" name="Google Shape;1056;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7" name="Google Shape;1057;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8" name="Google Shape;1058;p6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59" name="Google Shape;1059;p6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60" name="Google Shape;1060;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61" name="Shape 1061"/>
        <p:cNvGrpSpPr/>
        <p:nvPr/>
      </p:nvGrpSpPr>
      <p:grpSpPr>
        <a:xfrm>
          <a:off x="0" y="0"/>
          <a:ext cx="0" cy="0"/>
          <a:chOff x="0" y="0"/>
          <a:chExt cx="0" cy="0"/>
        </a:xfrm>
      </p:grpSpPr>
      <p:pic>
        <p:nvPicPr>
          <p:cNvPr id="1062" name="Google Shape;1062;p6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63" name="Google Shape;1063;p6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2"/>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66" name="Google Shape;1066;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67" name="Shape 1067"/>
        <p:cNvGrpSpPr/>
        <p:nvPr/>
      </p:nvGrpSpPr>
      <p:grpSpPr>
        <a:xfrm>
          <a:off x="0" y="0"/>
          <a:ext cx="0" cy="0"/>
          <a:chOff x="0" y="0"/>
          <a:chExt cx="0" cy="0"/>
        </a:xfrm>
      </p:grpSpPr>
      <p:pic>
        <p:nvPicPr>
          <p:cNvPr id="1068" name="Google Shape;1068;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63"/>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70" name="Google Shape;1070;p63"/>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71" name="Google Shape;1071;p63"/>
          <p:cNvGrpSpPr/>
          <p:nvPr/>
        </p:nvGrpSpPr>
        <p:grpSpPr>
          <a:xfrm>
            <a:off x="3972318" y="1347350"/>
            <a:ext cx="1051285" cy="920372"/>
            <a:chOff x="587700" y="-13400"/>
            <a:chExt cx="5735325" cy="5021125"/>
          </a:xfrm>
        </p:grpSpPr>
        <p:sp>
          <p:nvSpPr>
            <p:cNvPr id="1072" name="Google Shape;1072;p63"/>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3"/>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3"/>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3"/>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3"/>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63"/>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78" name="Google Shape;1078;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79" name="Shape 1079"/>
        <p:cNvGrpSpPr/>
        <p:nvPr/>
      </p:nvGrpSpPr>
      <p:grpSpPr>
        <a:xfrm>
          <a:off x="0" y="0"/>
          <a:ext cx="0" cy="0"/>
          <a:chOff x="0" y="0"/>
          <a:chExt cx="0" cy="0"/>
        </a:xfrm>
      </p:grpSpPr>
      <p:pic>
        <p:nvPicPr>
          <p:cNvPr id="1080" name="Google Shape;1080;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1" name="Google Shape;1081;p6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4"/>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4" name="Google Shape;1084;p64"/>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85" name="Google Shape;1085;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86" name="Shape 1086"/>
        <p:cNvGrpSpPr/>
        <p:nvPr/>
      </p:nvGrpSpPr>
      <p:grpSpPr>
        <a:xfrm>
          <a:off x="0" y="0"/>
          <a:ext cx="0" cy="0"/>
          <a:chOff x="0" y="0"/>
          <a:chExt cx="0" cy="0"/>
        </a:xfrm>
      </p:grpSpPr>
      <p:pic>
        <p:nvPicPr>
          <p:cNvPr id="1087" name="Google Shape;1087;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9" name="Google Shape;1089;p65"/>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5"/>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5"/>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92" name="Google Shape;1092;p65"/>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93" name="Google Shape;1093;p65"/>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94" name="Shape 1094"/>
        <p:cNvGrpSpPr/>
        <p:nvPr/>
      </p:nvGrpSpPr>
      <p:grpSpPr>
        <a:xfrm>
          <a:off x="0" y="0"/>
          <a:ext cx="0" cy="0"/>
          <a:chOff x="0" y="0"/>
          <a:chExt cx="0" cy="0"/>
        </a:xfrm>
      </p:grpSpPr>
      <p:pic>
        <p:nvPicPr>
          <p:cNvPr id="1095" name="Google Shape;1095;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96" name="Google Shape;1096;p66"/>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97" name="Google Shape;1097;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8" name="Google Shape;1098;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9" name="Google Shape;1099;p6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100" name="Google Shape;1100;p6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01" name="Google Shape;1101;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102" name="Shape 1102"/>
        <p:cNvGrpSpPr/>
        <p:nvPr/>
      </p:nvGrpSpPr>
      <p:grpSpPr>
        <a:xfrm>
          <a:off x="0" y="0"/>
          <a:ext cx="0" cy="0"/>
          <a:chOff x="0" y="0"/>
          <a:chExt cx="0" cy="0"/>
        </a:xfrm>
      </p:grpSpPr>
      <p:pic>
        <p:nvPicPr>
          <p:cNvPr id="1103" name="Google Shape;1103;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4" name="Google Shape;1104;p67"/>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5" name="Google Shape;110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06" name="Google Shape;1106;p67"/>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107" name="Google Shape;1107;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08" name="Google Shape;1108;p67"/>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109" name="Shape 1109"/>
        <p:cNvGrpSpPr/>
        <p:nvPr/>
      </p:nvGrpSpPr>
      <p:grpSpPr>
        <a:xfrm>
          <a:off x="0" y="0"/>
          <a:ext cx="0" cy="0"/>
          <a:chOff x="0" y="0"/>
          <a:chExt cx="0" cy="0"/>
        </a:xfrm>
      </p:grpSpPr>
      <p:pic>
        <p:nvPicPr>
          <p:cNvPr id="1110" name="Google Shape;1110;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11" name="Google Shape;1111;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12" name="Google Shape;1112;p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113" name="Google Shape;1113;p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114" name="Google Shape;1114;p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117" name="Shape 1117"/>
        <p:cNvGrpSpPr/>
        <p:nvPr/>
      </p:nvGrpSpPr>
      <p:grpSpPr>
        <a:xfrm>
          <a:off x="0" y="0"/>
          <a:ext cx="0" cy="0"/>
          <a:chOff x="0" y="0"/>
          <a:chExt cx="0" cy="0"/>
        </a:xfrm>
      </p:grpSpPr>
      <p:pic>
        <p:nvPicPr>
          <p:cNvPr id="1118" name="Google Shape;1118;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9" name="Google Shape;1119;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20" name="Google Shape;1120;p6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121" name="Google Shape;1121;p6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122" name="Google Shape;112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23" name="Google Shape;1123;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124" name="Shape 1124"/>
        <p:cNvGrpSpPr/>
        <p:nvPr/>
      </p:nvGrpSpPr>
      <p:grpSpPr>
        <a:xfrm>
          <a:off x="0" y="0"/>
          <a:ext cx="0" cy="0"/>
          <a:chOff x="0" y="0"/>
          <a:chExt cx="0" cy="0"/>
        </a:xfrm>
      </p:grpSpPr>
      <p:pic>
        <p:nvPicPr>
          <p:cNvPr id="1125" name="Google Shape;1125;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6" name="Google Shape;1126;p70"/>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27" name="Google Shape;112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28" name="Google Shape;1128;p7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29" name="Google Shape;1129;p7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30" name="Google Shape;1130;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31" name="Shape 1131"/>
        <p:cNvGrpSpPr/>
        <p:nvPr/>
      </p:nvGrpSpPr>
      <p:grpSpPr>
        <a:xfrm>
          <a:off x="0" y="0"/>
          <a:ext cx="0" cy="0"/>
          <a:chOff x="0" y="0"/>
          <a:chExt cx="0" cy="0"/>
        </a:xfrm>
      </p:grpSpPr>
      <p:cxnSp>
        <p:nvCxnSpPr>
          <p:cNvPr id="1132" name="Google Shape;1132;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3" name="Google Shape;1133;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4" name="Google Shape;1134;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5" name="Google Shape;1135;p7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36" name="Google Shape;1136;p7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7" name="Google Shape;1137;p71"/>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38" name="Google Shape;1138;p7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39" name="Google Shape;1139;p7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41" name="Google Shape;1141;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42" name="Shape 1142"/>
        <p:cNvGrpSpPr/>
        <p:nvPr/>
      </p:nvGrpSpPr>
      <p:grpSpPr>
        <a:xfrm>
          <a:off x="0" y="0"/>
          <a:ext cx="0" cy="0"/>
          <a:chOff x="0" y="0"/>
          <a:chExt cx="0" cy="0"/>
        </a:xfrm>
      </p:grpSpPr>
      <p:cxnSp>
        <p:nvCxnSpPr>
          <p:cNvPr id="1143" name="Google Shape;114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5" name="Google Shape;114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6" name="Google Shape;1146;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7" name="Google Shape;1147;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49" name="Google Shape;1149;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50" name="Google Shape;1150;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52" name="Google Shape;1152;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53" name="Shape 1153"/>
        <p:cNvGrpSpPr/>
        <p:nvPr/>
      </p:nvGrpSpPr>
      <p:grpSpPr>
        <a:xfrm>
          <a:off x="0" y="0"/>
          <a:ext cx="0" cy="0"/>
          <a:chOff x="0" y="0"/>
          <a:chExt cx="0" cy="0"/>
        </a:xfrm>
      </p:grpSpPr>
      <p:cxnSp>
        <p:nvCxnSpPr>
          <p:cNvPr id="1154" name="Google Shape;1154;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5" name="Google Shape;1155;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58" name="Google Shape;1158;p7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9" name="Google Shape;1159;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60" name="Google Shape;1160;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61" name="Google Shape;1161;p7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63" name="Google Shape;1163;p73"/>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64" name="Google Shape;1164;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65" name="Shape 1165"/>
        <p:cNvGrpSpPr/>
        <p:nvPr/>
      </p:nvGrpSpPr>
      <p:grpSpPr>
        <a:xfrm>
          <a:off x="0" y="0"/>
          <a:ext cx="0" cy="0"/>
          <a:chOff x="0" y="0"/>
          <a:chExt cx="0" cy="0"/>
        </a:xfrm>
      </p:grpSpPr>
      <p:cxnSp>
        <p:nvCxnSpPr>
          <p:cNvPr id="1166" name="Google Shape;1166;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7" name="Google Shape;1167;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8" name="Google Shape;1168;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9" name="Google Shape;1169;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70" name="Google Shape;1170;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1" name="Google Shape;1171;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2" name="Google Shape;1172;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3" name="Google Shape;1173;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75" name="Google Shape;1175;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6" name="Google Shape;1176;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77" name="Shape 1177"/>
        <p:cNvGrpSpPr/>
        <p:nvPr/>
      </p:nvGrpSpPr>
      <p:grpSpPr>
        <a:xfrm>
          <a:off x="0" y="0"/>
          <a:ext cx="0" cy="0"/>
          <a:chOff x="0" y="0"/>
          <a:chExt cx="0" cy="0"/>
        </a:xfrm>
      </p:grpSpPr>
      <p:cxnSp>
        <p:nvCxnSpPr>
          <p:cNvPr id="1178" name="Google Shape;117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9" name="Google Shape;117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0" name="Google Shape;118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81" name="Google Shape;1181;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82" name="Google Shape;1182;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83" name="Google Shape;1183;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84" name="Google Shape;1184;p7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85" name="Google Shape;1185;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86" name="Google Shape;1186;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89" name="Shape 1189"/>
        <p:cNvGrpSpPr/>
        <p:nvPr/>
      </p:nvGrpSpPr>
      <p:grpSpPr>
        <a:xfrm>
          <a:off x="0" y="0"/>
          <a:ext cx="0" cy="0"/>
          <a:chOff x="0" y="0"/>
          <a:chExt cx="0" cy="0"/>
        </a:xfrm>
      </p:grpSpPr>
      <p:cxnSp>
        <p:nvCxnSpPr>
          <p:cNvPr id="1190" name="Google Shape;1190;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1" name="Google Shape;1191;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2" name="Google Shape;1192;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3" name="Google Shape;1193;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4" name="Google Shape;1194;p7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95" name="Google Shape;1195;p7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96" name="Google Shape;1196;p7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97" name="Google Shape;1197;p7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198" name="Google Shape;1198;p76"/>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99" name="Google Shape;1199;p7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201" name="Shape 1201"/>
        <p:cNvGrpSpPr/>
        <p:nvPr/>
      </p:nvGrpSpPr>
      <p:grpSpPr>
        <a:xfrm>
          <a:off x="0" y="0"/>
          <a:ext cx="0" cy="0"/>
          <a:chOff x="0" y="0"/>
          <a:chExt cx="0" cy="0"/>
        </a:xfrm>
      </p:grpSpPr>
      <p:cxnSp>
        <p:nvCxnSpPr>
          <p:cNvPr id="1202" name="Google Shape;1202;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3" name="Google Shape;1203;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4" name="Google Shape;1204;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5" name="Google Shape;1205;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206" name="Google Shape;1206;p7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207" name="Google Shape;1207;p7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8" name="Google Shape;1208;p7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209" name="Google Shape;1209;p7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210" name="Google Shape;1210;p77"/>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211" name="Google Shape;1211;p7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212" name="Google Shape;1212;p7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213" name="Google Shape;1213;p7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215" name="Google Shape;1215;p7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216" name="Google Shape;1216;p7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218" name="Google Shape;1218;p7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220" name="Google Shape;1220;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221" name="Shape 1221"/>
        <p:cNvGrpSpPr/>
        <p:nvPr/>
      </p:nvGrpSpPr>
      <p:grpSpPr>
        <a:xfrm>
          <a:off x="0" y="0"/>
          <a:ext cx="0" cy="0"/>
          <a:chOff x="0" y="0"/>
          <a:chExt cx="0" cy="0"/>
        </a:xfrm>
      </p:grpSpPr>
      <p:cxnSp>
        <p:nvCxnSpPr>
          <p:cNvPr id="1222" name="Google Shape;1222;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3" name="Google Shape;1223;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4" name="Google Shape;1224;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5" name="Google Shape;1225;p7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26" name="Google Shape;1226;p7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27" name="Google Shape;1227;p7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28" name="Google Shape;1228;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29" name="Shape 1229"/>
        <p:cNvGrpSpPr/>
        <p:nvPr/>
      </p:nvGrpSpPr>
      <p:grpSpPr>
        <a:xfrm>
          <a:off x="0" y="0"/>
          <a:ext cx="0" cy="0"/>
          <a:chOff x="0" y="0"/>
          <a:chExt cx="0" cy="0"/>
        </a:xfrm>
      </p:grpSpPr>
      <p:cxnSp>
        <p:nvCxnSpPr>
          <p:cNvPr id="1230" name="Google Shape;1230;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35" name="Google Shape;1235;p7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36" name="Google Shape;1236;p7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37" name="Google Shape;1237;p7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38" name="Google Shape;1238;p7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39" name="Google Shape;1239;p7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40" name="Shape 1240"/>
        <p:cNvGrpSpPr/>
        <p:nvPr/>
      </p:nvGrpSpPr>
      <p:grpSpPr>
        <a:xfrm>
          <a:off x="0" y="0"/>
          <a:ext cx="0" cy="0"/>
          <a:chOff x="0" y="0"/>
          <a:chExt cx="0" cy="0"/>
        </a:xfrm>
      </p:grpSpPr>
      <p:pic>
        <p:nvPicPr>
          <p:cNvPr id="1241" name="Google Shape;1241;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42" name="Google Shape;1242;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0"/>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4" name="Google Shape;1244;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6" name="Google Shape;1246;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47" name="Google Shape;1247;p80"/>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48" name="Google Shape;1248;p80"/>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49" name="Google Shape;1249;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50" name="Shape 1250"/>
        <p:cNvGrpSpPr/>
        <p:nvPr/>
      </p:nvGrpSpPr>
      <p:grpSpPr>
        <a:xfrm>
          <a:off x="0" y="0"/>
          <a:ext cx="0" cy="0"/>
          <a:chOff x="0" y="0"/>
          <a:chExt cx="0" cy="0"/>
        </a:xfrm>
      </p:grpSpPr>
      <p:pic>
        <p:nvPicPr>
          <p:cNvPr id="1251" name="Google Shape;1251;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2" name="Google Shape;1252;p8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55" name="Google Shape;1255;p81"/>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56" name="Google Shape;1256;p81"/>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57" name="Google Shape;1257;p81"/>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8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59" name="Google Shape;1259;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60" name="Shape 1260"/>
        <p:cNvGrpSpPr/>
        <p:nvPr/>
      </p:nvGrpSpPr>
      <p:grpSpPr>
        <a:xfrm>
          <a:off x="0" y="0"/>
          <a:ext cx="0" cy="0"/>
          <a:chOff x="0" y="0"/>
          <a:chExt cx="0" cy="0"/>
        </a:xfrm>
      </p:grpSpPr>
      <p:pic>
        <p:nvPicPr>
          <p:cNvPr id="1261" name="Google Shape;1261;p82"/>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62" name="Google Shape;1262;p82"/>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63" name="Google Shape;12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4" name="Google Shape;1264;p82"/>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5" name="Google Shape;1265;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66" name="Shape 1266"/>
        <p:cNvGrpSpPr/>
        <p:nvPr/>
      </p:nvGrpSpPr>
      <p:grpSpPr>
        <a:xfrm>
          <a:off x="0" y="0"/>
          <a:ext cx="0" cy="0"/>
          <a:chOff x="0" y="0"/>
          <a:chExt cx="0" cy="0"/>
        </a:xfrm>
      </p:grpSpPr>
      <p:sp>
        <p:nvSpPr>
          <p:cNvPr id="1267" name="Google Shape;12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8" name="Google Shape;1268;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69" name="Google Shape;1269;p8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70" name="Google Shape;1270;p8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71" name="Google Shape;1271;p83"/>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3"/>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73" name="Google Shape;1273;p83"/>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 name="Google Shape;1274;p83"/>
          <p:cNvGrpSpPr/>
          <p:nvPr/>
        </p:nvGrpSpPr>
        <p:grpSpPr>
          <a:xfrm>
            <a:off x="3228956" y="1345103"/>
            <a:ext cx="533372" cy="533480"/>
            <a:chOff x="457200" y="1378813"/>
            <a:chExt cx="695400" cy="695450"/>
          </a:xfrm>
        </p:grpSpPr>
        <p:sp>
          <p:nvSpPr>
            <p:cNvPr id="1275" name="Google Shape;1275;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76" name="Google Shape;1276;p8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7" name="Google Shape;1277;p83"/>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 name="Google Shape;1278;p83"/>
          <p:cNvGrpSpPr/>
          <p:nvPr/>
        </p:nvGrpSpPr>
        <p:grpSpPr>
          <a:xfrm>
            <a:off x="6134081" y="1345853"/>
            <a:ext cx="533372" cy="533480"/>
            <a:chOff x="457200" y="1378813"/>
            <a:chExt cx="695400" cy="695450"/>
          </a:xfrm>
        </p:grpSpPr>
        <p:sp>
          <p:nvSpPr>
            <p:cNvPr id="1279" name="Google Shape;1279;p8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80" name="Google Shape;1280;p8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 name="Google Shape;1281;p83"/>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3" name="Google Shape;1283;p83"/>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4" name="Google Shape;1284;p83"/>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5" name="Google Shape;1285;p83"/>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86" name="Google Shape;128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7" name="Google Shape;1287;p8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88" name="Google Shape;1288;p8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89" name="Shape 1289"/>
        <p:cNvGrpSpPr/>
        <p:nvPr/>
      </p:nvGrpSpPr>
      <p:grpSpPr>
        <a:xfrm>
          <a:off x="0" y="0"/>
          <a:ext cx="0" cy="0"/>
          <a:chOff x="0" y="0"/>
          <a:chExt cx="0" cy="0"/>
        </a:xfrm>
      </p:grpSpPr>
      <p:sp>
        <p:nvSpPr>
          <p:cNvPr id="1290" name="Google Shape;1290;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2" name="Google Shape;1292;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94" name="Google Shape;1294;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5" name="Google Shape;1295;p84"/>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96" name="Google Shape;1296;p84"/>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97" name="Google Shape;1297;p84"/>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298" name="Google Shape;1298;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9" name="Google Shape;1299;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300" name="Shape 1300"/>
        <p:cNvGrpSpPr/>
        <p:nvPr/>
      </p:nvGrpSpPr>
      <p:grpSpPr>
        <a:xfrm>
          <a:off x="0" y="0"/>
          <a:ext cx="0" cy="0"/>
          <a:chOff x="0" y="0"/>
          <a:chExt cx="0" cy="0"/>
        </a:xfrm>
      </p:grpSpPr>
      <p:sp>
        <p:nvSpPr>
          <p:cNvPr id="1301" name="Google Shape;1301;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3" name="Google Shape;1303;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305" name="Google Shape;1305;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6" name="Google Shape;1306;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7" name="Google Shape;13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308" name="Google Shape;1308;p85"/>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309" name="Google Shape;1309;p85"/>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310" name="Google Shape;1310;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311" name="Shape 1311"/>
        <p:cNvGrpSpPr/>
        <p:nvPr/>
      </p:nvGrpSpPr>
      <p:grpSpPr>
        <a:xfrm>
          <a:off x="0" y="0"/>
          <a:ext cx="0" cy="0"/>
          <a:chOff x="0" y="0"/>
          <a:chExt cx="0" cy="0"/>
        </a:xfrm>
      </p:grpSpPr>
      <p:sp>
        <p:nvSpPr>
          <p:cNvPr id="1312" name="Google Shape;1312;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4" name="Google Shape;1314;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5" name="Google Shape;1315;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16" name="Google Shape;1316;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17" name="Google Shape;1317;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18" name="Google Shape;1318;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9" name="Google Shape;131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20" name="Google Shape;1320;p86"/>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321" name="Google Shape;1321;p86"/>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322" name="Shape 1322"/>
        <p:cNvGrpSpPr/>
        <p:nvPr/>
      </p:nvGrpSpPr>
      <p:grpSpPr>
        <a:xfrm>
          <a:off x="0" y="0"/>
          <a:ext cx="0" cy="0"/>
          <a:chOff x="0" y="0"/>
          <a:chExt cx="0" cy="0"/>
        </a:xfrm>
      </p:grpSpPr>
      <p:sp>
        <p:nvSpPr>
          <p:cNvPr id="1323" name="Google Shape;1323;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5" name="Google Shape;1325;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6" name="Google Shape;1326;p8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27" name="Google Shape;1327;p8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28" name="Google Shape;1328;p8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29" name="Google Shape;132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30" name="Google Shape;1330;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31" name="Google Shape;1331;p87"/>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32" name="Google Shape;1332;p87"/>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33" name="Shape 1333"/>
        <p:cNvGrpSpPr/>
        <p:nvPr/>
      </p:nvGrpSpPr>
      <p:grpSpPr>
        <a:xfrm>
          <a:off x="0" y="0"/>
          <a:ext cx="0" cy="0"/>
          <a:chOff x="0" y="0"/>
          <a:chExt cx="0" cy="0"/>
        </a:xfrm>
      </p:grpSpPr>
      <p:pic>
        <p:nvPicPr>
          <p:cNvPr id="1334" name="Google Shape;1334;p88"/>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35" name="Google Shape;1335;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7" name="Google Shape;1337;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8" name="Google Shape;1338;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39" name="Google Shape;1339;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0" name="Google Shape;1340;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41" name="Shape 1341"/>
        <p:cNvGrpSpPr/>
        <p:nvPr/>
      </p:nvGrpSpPr>
      <p:grpSpPr>
        <a:xfrm>
          <a:off x="0" y="0"/>
          <a:ext cx="0" cy="0"/>
          <a:chOff x="0" y="0"/>
          <a:chExt cx="0" cy="0"/>
        </a:xfrm>
      </p:grpSpPr>
      <p:pic>
        <p:nvPicPr>
          <p:cNvPr id="1342" name="Google Shape;1342;p8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3" name="Google Shape;1343;p89"/>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5" name="Google Shape;1345;p8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6" name="Google Shape;1346;p8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47" name="Google Shape;1347;p8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49" name="Google Shape;134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89"/>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51" name="Google Shape;1351;p89"/>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2" name="Google Shape;1352;p89"/>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53" name="Shape 1353"/>
        <p:cNvGrpSpPr/>
        <p:nvPr/>
      </p:nvGrpSpPr>
      <p:grpSpPr>
        <a:xfrm>
          <a:off x="0" y="0"/>
          <a:ext cx="0" cy="0"/>
          <a:chOff x="0" y="0"/>
          <a:chExt cx="0" cy="0"/>
        </a:xfrm>
      </p:grpSpPr>
      <p:sp>
        <p:nvSpPr>
          <p:cNvPr id="1354" name="Google Shape;135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5" name="Google Shape;1355;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6" name="Google Shape;1356;p90"/>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57" name="Google Shape;1357;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58" name="Shape 1358"/>
        <p:cNvGrpSpPr/>
        <p:nvPr/>
      </p:nvGrpSpPr>
      <p:grpSpPr>
        <a:xfrm>
          <a:off x="0" y="0"/>
          <a:ext cx="0" cy="0"/>
          <a:chOff x="0" y="0"/>
          <a:chExt cx="0" cy="0"/>
        </a:xfrm>
      </p:grpSpPr>
      <p:pic>
        <p:nvPicPr>
          <p:cNvPr id="1359" name="Google Shape;1359;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60" name="Google Shape;136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1" name="Google Shape;1361;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2" name="Google Shape;1362;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63" name="Google Shape;1363;p91"/>
          <p:cNvGrpSpPr/>
          <p:nvPr/>
        </p:nvGrpSpPr>
        <p:grpSpPr>
          <a:xfrm>
            <a:off x="4167150" y="1202575"/>
            <a:ext cx="809700" cy="809700"/>
            <a:chOff x="1457325" y="1219200"/>
            <a:chExt cx="809700" cy="809700"/>
          </a:xfrm>
        </p:grpSpPr>
        <p:sp>
          <p:nvSpPr>
            <p:cNvPr id="1364" name="Google Shape;1364;p91"/>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1"/>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91"/>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67" name="Google Shape;1367;p91"/>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68" name="Shape 1368"/>
        <p:cNvGrpSpPr/>
        <p:nvPr/>
      </p:nvGrpSpPr>
      <p:grpSpPr>
        <a:xfrm>
          <a:off x="0" y="0"/>
          <a:ext cx="0" cy="0"/>
          <a:chOff x="0" y="0"/>
          <a:chExt cx="0" cy="0"/>
        </a:xfrm>
      </p:grpSpPr>
      <p:pic>
        <p:nvPicPr>
          <p:cNvPr id="1369" name="Google Shape;1369;p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70" name="Google Shape;1370;p92"/>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1" name="Google Shape;1371;p92"/>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72" name="Google Shape;1372;p92"/>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73" name="Google Shape;1373;p92"/>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74" name="Google Shape;1374;p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75" name="Google Shape;1375;p92"/>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76" name="Google Shape;1376;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77" name="Shape 1377"/>
        <p:cNvGrpSpPr/>
        <p:nvPr/>
      </p:nvGrpSpPr>
      <p:grpSpPr>
        <a:xfrm>
          <a:off x="0" y="0"/>
          <a:ext cx="0" cy="0"/>
          <a:chOff x="0" y="0"/>
          <a:chExt cx="0" cy="0"/>
        </a:xfrm>
      </p:grpSpPr>
      <p:pic>
        <p:nvPicPr>
          <p:cNvPr id="1378" name="Google Shape;1378;p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79" name="Google Shape;1379;p9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0" name="Google Shape;1380;p9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381" name="Google Shape;1381;p9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382" name="Google Shape;1382;p9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383" name="Google Shape;1383;p9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9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9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386" name="Google Shape;1386;p9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387" name="Google Shape;1387;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1388" name="Shape 1388"/>
        <p:cNvGrpSpPr/>
        <p:nvPr/>
      </p:nvGrpSpPr>
      <p:grpSpPr>
        <a:xfrm>
          <a:off x="0" y="0"/>
          <a:ext cx="0" cy="0"/>
          <a:chOff x="0" y="0"/>
          <a:chExt cx="0" cy="0"/>
        </a:xfrm>
      </p:grpSpPr>
      <p:sp>
        <p:nvSpPr>
          <p:cNvPr id="1389" name="Google Shape;1389;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0" name="Google Shape;1390;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1" name="Google Shape;1391;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2" name="Google Shape;1392;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3" name="Google Shape;1393;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4" name="Google Shape;1394;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5" name="Google Shape;1395;p9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396" name="Shape 1396"/>
        <p:cNvGrpSpPr/>
        <p:nvPr/>
      </p:nvGrpSpPr>
      <p:grpSpPr>
        <a:xfrm>
          <a:off x="0" y="0"/>
          <a:ext cx="0" cy="0"/>
          <a:chOff x="0" y="0"/>
          <a:chExt cx="0" cy="0"/>
        </a:xfrm>
      </p:grpSpPr>
      <p:pic>
        <p:nvPicPr>
          <p:cNvPr id="1397" name="Google Shape;1397;p9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98" name="Google Shape;1398;p9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01" name="Google Shape;1401;p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2" name="Google Shape;1402;p9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403" name="Google Shape;1403;p9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9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405" name="Shape 1405"/>
        <p:cNvGrpSpPr/>
        <p:nvPr/>
      </p:nvGrpSpPr>
      <p:grpSpPr>
        <a:xfrm>
          <a:off x="0" y="0"/>
          <a:ext cx="0" cy="0"/>
          <a:chOff x="0" y="0"/>
          <a:chExt cx="0" cy="0"/>
        </a:xfrm>
      </p:grpSpPr>
      <p:pic>
        <p:nvPicPr>
          <p:cNvPr id="1406" name="Google Shape;1406;p9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07" name="Google Shape;1407;p9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8" name="Google Shape;1408;p9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09" name="Google Shape;1409;p9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0" name="Google Shape;1410;p9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1" name="Google Shape;1411;p9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12" name="Google Shape;14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3" name="Google Shape;1413;p9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14" name="Google Shape;1414;p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5" name="Google Shape;1415;p9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_1">
    <p:spTree>
      <p:nvGrpSpPr>
        <p:cNvPr id="1416" name="Shape 1416"/>
        <p:cNvGrpSpPr/>
        <p:nvPr/>
      </p:nvGrpSpPr>
      <p:grpSpPr>
        <a:xfrm>
          <a:off x="0" y="0"/>
          <a:ext cx="0" cy="0"/>
          <a:chOff x="0" y="0"/>
          <a:chExt cx="0" cy="0"/>
        </a:xfrm>
      </p:grpSpPr>
      <p:pic>
        <p:nvPicPr>
          <p:cNvPr id="1417" name="Google Shape;1417;p9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18" name="Google Shape;1418;p9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419" name="Google Shape;1419;p9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420" name="Google Shape;1420;p9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421" name="Google Shape;1421;p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1">
  <p:cSld name="CUSTOM_2_7_2_4">
    <p:spTree>
      <p:nvGrpSpPr>
        <p:cNvPr id="1422" name="Shape 1422"/>
        <p:cNvGrpSpPr/>
        <p:nvPr/>
      </p:nvGrpSpPr>
      <p:grpSpPr>
        <a:xfrm>
          <a:off x="0" y="0"/>
          <a:ext cx="0" cy="0"/>
          <a:chOff x="0" y="0"/>
          <a:chExt cx="0" cy="0"/>
        </a:xfrm>
      </p:grpSpPr>
      <p:sp>
        <p:nvSpPr>
          <p:cNvPr id="1423" name="Google Shape;1423;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4" name="Google Shape;1424;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5" name="Google Shape;1425;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27" name="Google Shape;1427;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8" name="Google Shape;1428;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9" name="Google Shape;1429;p9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2">
  <p:cSld name="CUSTOM_2_7_2_2_1_3">
    <p:spTree>
      <p:nvGrpSpPr>
        <p:cNvPr id="1430" name="Shape 1430"/>
        <p:cNvGrpSpPr/>
        <p:nvPr/>
      </p:nvGrpSpPr>
      <p:grpSpPr>
        <a:xfrm>
          <a:off x="0" y="0"/>
          <a:ext cx="0" cy="0"/>
          <a:chOff x="0" y="0"/>
          <a:chExt cx="0" cy="0"/>
        </a:xfrm>
      </p:grpSpPr>
      <p:sp>
        <p:nvSpPr>
          <p:cNvPr id="1431" name="Google Shape;1431;p99"/>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32" name="Google Shape;1432;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433" name="Google Shape;1433;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34" name="Google Shape;1434;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5" name="Google Shape;1435;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36" name="Google Shape;1436;p9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37" name="Google Shape;1437;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1">
  <p:cSld name="CUSTOM_17_2_1_1_2_1_2">
    <p:spTree>
      <p:nvGrpSpPr>
        <p:cNvPr id="1438" name="Shape 1438"/>
        <p:cNvGrpSpPr/>
        <p:nvPr/>
      </p:nvGrpSpPr>
      <p:grpSpPr>
        <a:xfrm>
          <a:off x="0" y="0"/>
          <a:ext cx="0" cy="0"/>
          <a:chOff x="0" y="0"/>
          <a:chExt cx="0" cy="0"/>
        </a:xfrm>
      </p:grpSpPr>
      <p:pic>
        <p:nvPicPr>
          <p:cNvPr id="1439" name="Google Shape;1439;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40" name="Google Shape;1440;p100"/>
          <p:cNvSpPr txBox="1"/>
          <p:nvPr>
            <p:ph type="title"/>
          </p:nvPr>
        </p:nvSpPr>
        <p:spPr>
          <a:xfrm>
            <a:off x="274350" y="217560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41" name="Google Shape;144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127" Type="http://schemas.openxmlformats.org/officeDocument/2006/relationships/slideLayout" Target="../slideLayouts/slideLayout127.xml"/><Relationship Id="rId126" Type="http://schemas.openxmlformats.org/officeDocument/2006/relationships/slideLayout" Target="../slideLayouts/slideLayout126.xml"/><Relationship Id="rId26" Type="http://schemas.openxmlformats.org/officeDocument/2006/relationships/slideLayout" Target="../slideLayouts/slideLayout26.xml"/><Relationship Id="rId121" Type="http://schemas.openxmlformats.org/officeDocument/2006/relationships/slideLayout" Target="../slideLayouts/slideLayout121.xml"/><Relationship Id="rId25" Type="http://schemas.openxmlformats.org/officeDocument/2006/relationships/slideLayout" Target="../slideLayouts/slideLayout25.xml"/><Relationship Id="rId120" Type="http://schemas.openxmlformats.org/officeDocument/2006/relationships/slideLayout" Target="../slideLayouts/slideLayout12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125" Type="http://schemas.openxmlformats.org/officeDocument/2006/relationships/slideLayout" Target="../slideLayouts/slideLayout125.xml"/><Relationship Id="rId29" Type="http://schemas.openxmlformats.org/officeDocument/2006/relationships/slideLayout" Target="../slideLayouts/slideLayout29.xml"/><Relationship Id="rId124" Type="http://schemas.openxmlformats.org/officeDocument/2006/relationships/slideLayout" Target="../slideLayouts/slideLayout124.xml"/><Relationship Id="rId123" Type="http://schemas.openxmlformats.org/officeDocument/2006/relationships/slideLayout" Target="../slideLayouts/slideLayout123.xml"/><Relationship Id="rId122" Type="http://schemas.openxmlformats.org/officeDocument/2006/relationships/slideLayout" Target="../slideLayouts/slideLayout122.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150" Type="http://schemas.openxmlformats.org/officeDocument/2006/relationships/theme" Target="../theme/theme1.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149" Type="http://schemas.openxmlformats.org/officeDocument/2006/relationships/slideLayout" Target="../slideLayouts/slideLayout149.xml"/><Relationship Id="rId4" Type="http://schemas.openxmlformats.org/officeDocument/2006/relationships/slideLayout" Target="../slideLayouts/slideLayout4.xml"/><Relationship Id="rId148" Type="http://schemas.openxmlformats.org/officeDocument/2006/relationships/slideLayout" Target="../slideLayouts/slideLayout148.xml"/><Relationship Id="rId9" Type="http://schemas.openxmlformats.org/officeDocument/2006/relationships/slideLayout" Target="../slideLayouts/slideLayout9.xml"/><Relationship Id="rId143" Type="http://schemas.openxmlformats.org/officeDocument/2006/relationships/slideLayout" Target="../slideLayouts/slideLayout143.xml"/><Relationship Id="rId142" Type="http://schemas.openxmlformats.org/officeDocument/2006/relationships/slideLayout" Target="../slideLayouts/slideLayout142.xml"/><Relationship Id="rId141" Type="http://schemas.openxmlformats.org/officeDocument/2006/relationships/slideLayout" Target="../slideLayouts/slideLayout141.xml"/><Relationship Id="rId140" Type="http://schemas.openxmlformats.org/officeDocument/2006/relationships/slideLayout" Target="../slideLayouts/slideLayout140.xml"/><Relationship Id="rId5" Type="http://schemas.openxmlformats.org/officeDocument/2006/relationships/slideLayout" Target="../slideLayouts/slideLayout5.xml"/><Relationship Id="rId147" Type="http://schemas.openxmlformats.org/officeDocument/2006/relationships/slideLayout" Target="../slideLayouts/slideLayout147.xml"/><Relationship Id="rId6" Type="http://schemas.openxmlformats.org/officeDocument/2006/relationships/slideLayout" Target="../slideLayouts/slideLayout6.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145" Type="http://schemas.openxmlformats.org/officeDocument/2006/relationships/slideLayout" Target="../slideLayouts/slideLayout145.xml"/><Relationship Id="rId8" Type="http://schemas.openxmlformats.org/officeDocument/2006/relationships/slideLayout" Target="../slideLayouts/slideLayout8.xml"/><Relationship Id="rId144" Type="http://schemas.openxmlformats.org/officeDocument/2006/relationships/slideLayout" Target="../slideLayouts/slideLayout14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137" Type="http://schemas.openxmlformats.org/officeDocument/2006/relationships/slideLayout" Target="../slideLayouts/slideLayout137.xml"/><Relationship Id="rId132" Type="http://schemas.openxmlformats.org/officeDocument/2006/relationships/slideLayout" Target="../slideLayouts/slideLayout132.xml"/><Relationship Id="rId131" Type="http://schemas.openxmlformats.org/officeDocument/2006/relationships/slideLayout" Target="../slideLayouts/slideLayout131.xml"/><Relationship Id="rId130" Type="http://schemas.openxmlformats.org/officeDocument/2006/relationships/slideLayout" Target="../slideLayouts/slideLayout130.xml"/><Relationship Id="rId136" Type="http://schemas.openxmlformats.org/officeDocument/2006/relationships/slideLayout" Target="../slideLayouts/slideLayout136.xml"/><Relationship Id="rId135" Type="http://schemas.openxmlformats.org/officeDocument/2006/relationships/slideLayout" Target="../slideLayouts/slideLayout135.xml"/><Relationship Id="rId134" Type="http://schemas.openxmlformats.org/officeDocument/2006/relationships/slideLayout" Target="../slideLayouts/slideLayout134.xml"/><Relationship Id="rId133" Type="http://schemas.openxmlformats.org/officeDocument/2006/relationships/slideLayout" Target="../slideLayouts/slideLayout13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 id="2147483782" r:id="rId135"/>
    <p:sldLayoutId id="2147483783" r:id="rId136"/>
    <p:sldLayoutId id="2147483784" r:id="rId137"/>
    <p:sldLayoutId id="2147483785" r:id="rId138"/>
    <p:sldLayoutId id="2147483786" r:id="rId139"/>
    <p:sldLayoutId id="2147483787" r:id="rId140"/>
    <p:sldLayoutId id="2147483788" r:id="rId141"/>
    <p:sldLayoutId id="2147483789" r:id="rId142"/>
    <p:sldLayoutId id="2147483790" r:id="rId143"/>
    <p:sldLayoutId id="2147483791" r:id="rId144"/>
    <p:sldLayoutId id="2147483792" r:id="rId145"/>
    <p:sldLayoutId id="2147483793" r:id="rId146"/>
    <p:sldLayoutId id="2147483794" r:id="rId147"/>
    <p:sldLayoutId id="2147483795" r:id="rId148"/>
    <p:sldLayoutId id="2147483796" r:id="rId149"/>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1.xml"/><Relationship Id="rId3" Type="http://schemas.openxmlformats.org/officeDocument/2006/relationships/image" Target="../media/image18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4.xml"/><Relationship Id="rId3" Type="http://schemas.openxmlformats.org/officeDocument/2006/relationships/image" Target="../media/image1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9.xml"/><Relationship Id="rId3" Type="http://schemas.openxmlformats.org/officeDocument/2006/relationships/image" Target="../media/image1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30.xml"/><Relationship Id="rId3" Type="http://schemas.openxmlformats.org/officeDocument/2006/relationships/hyperlink" Target="https://codingsight.com/introduction-to-temporary-tables-in-sql-serv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41.xml"/><Relationship Id="rId3" Type="http://schemas.openxmlformats.org/officeDocument/2006/relationships/image" Target="../media/image189.jpg"/><Relationship Id="rId4" Type="http://schemas.openxmlformats.org/officeDocument/2006/relationships/image" Target="../media/image1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42.xml"/><Relationship Id="rId3" Type="http://schemas.openxmlformats.org/officeDocument/2006/relationships/image" Target="../media/image188.jpg"/><Relationship Id="rId4" Type="http://schemas.openxmlformats.org/officeDocument/2006/relationships/image" Target="../media/image187.png"/><Relationship Id="rId5" Type="http://schemas.openxmlformats.org/officeDocument/2006/relationships/image" Target="../media/image19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43.xml"/><Relationship Id="rId3" Type="http://schemas.openxmlformats.org/officeDocument/2006/relationships/image" Target="../media/image1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51"/>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Clr>
                <a:schemeClr val="dk1"/>
              </a:buClr>
              <a:buSzPts val="1100"/>
              <a:buFont typeface="Arial"/>
              <a:buNone/>
            </a:pPr>
            <a:r>
              <a:rPr lang="en" sz="3200">
                <a:solidFill>
                  <a:schemeClr val="dk1"/>
                </a:solidFill>
              </a:rPr>
              <a:t>Querying Big Data with PySpark</a:t>
            </a:r>
            <a:endParaRPr sz="3600">
              <a:solidFill>
                <a:schemeClr val="dk1"/>
              </a:solidFill>
            </a:endParaRPr>
          </a:p>
        </p:txBody>
      </p:sp>
      <p:sp>
        <p:nvSpPr>
          <p:cNvPr id="1818" name="Google Shape;1818;p151"/>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solidFill>
                  <a:srgbClr val="FFFFFF"/>
                </a:solidFill>
              </a:rPr>
              <a:t>Lesson 22.2</a:t>
            </a:r>
            <a:endParaRPr sz="1800">
              <a:solidFill>
                <a:srgbClr val="FFFFFF"/>
              </a:solidFill>
            </a:endParaRPr>
          </a:p>
        </p:txBody>
      </p:sp>
      <p:sp>
        <p:nvSpPr>
          <p:cNvPr id="1819" name="Google Shape;1819;p1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60"/>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t>Activity: </a:t>
            </a:r>
            <a:r>
              <a:rPr lang="en" sz="3000"/>
              <a:t>Retail Transactions</a:t>
            </a:r>
            <a:endParaRPr sz="3000"/>
          </a:p>
          <a:p>
            <a:pPr indent="0" lvl="0" marL="0" rtl="0" algn="l">
              <a:lnSpc>
                <a:spcPct val="115000"/>
              </a:lnSpc>
              <a:spcBef>
                <a:spcPts val="800"/>
              </a:spcBef>
              <a:spcAft>
                <a:spcPts val="0"/>
              </a:spcAft>
              <a:buNone/>
            </a:pPr>
            <a:r>
              <a:rPr lang="en" sz="1700">
                <a:latin typeface="Roboto"/>
                <a:ea typeface="Roboto"/>
                <a:cs typeface="Roboto"/>
                <a:sym typeface="Roboto"/>
              </a:rPr>
              <a:t>In this activity, you’ll practice using the </a:t>
            </a:r>
            <a:r>
              <a:rPr lang="en" sz="1700">
                <a:solidFill>
                  <a:schemeClr val="lt1"/>
                </a:solidFill>
                <a:highlight>
                  <a:schemeClr val="dk1"/>
                </a:highlight>
                <a:latin typeface="Inconsolata"/>
                <a:ea typeface="Inconsolata"/>
                <a:cs typeface="Inconsolata"/>
                <a:sym typeface="Inconsolata"/>
              </a:rPr>
              <a:t>groupBy()</a:t>
            </a:r>
            <a:r>
              <a:rPr lang="en" sz="1700">
                <a:solidFill>
                  <a:schemeClr val="dk1"/>
                </a:solidFill>
                <a:latin typeface="Roboto"/>
                <a:ea typeface="Roboto"/>
                <a:cs typeface="Roboto"/>
                <a:sym typeface="Roboto"/>
              </a:rPr>
              <a:t> and </a:t>
            </a:r>
            <a:r>
              <a:rPr lang="en" sz="1700">
                <a:solidFill>
                  <a:schemeClr val="lt1"/>
                </a:solidFill>
                <a:highlight>
                  <a:schemeClr val="dk1"/>
                </a:highlight>
                <a:latin typeface="Inconsolata"/>
                <a:ea typeface="Inconsolata"/>
                <a:cs typeface="Inconsolata"/>
                <a:sym typeface="Inconsolata"/>
              </a:rPr>
              <a:t>agg()</a:t>
            </a:r>
            <a:r>
              <a:rPr lang="en" sz="1700">
                <a:latin typeface="Roboto"/>
                <a:ea typeface="Roboto"/>
                <a:cs typeface="Roboto"/>
                <a:sym typeface="Roboto"/>
              </a:rPr>
              <a:t> functions with the Retail Transaction Data dataset. </a:t>
            </a:r>
            <a:endParaRPr sz="1700">
              <a:latin typeface="Roboto"/>
              <a:ea typeface="Roboto"/>
              <a:cs typeface="Roboto"/>
              <a:sym typeface="Roboto"/>
            </a:endParaRPr>
          </a:p>
          <a:p>
            <a:pPr indent="0" lvl="0" marL="0" marR="0" rtl="0" algn="l">
              <a:lnSpc>
                <a:spcPct val="115000"/>
              </a:lnSpc>
              <a:spcBef>
                <a:spcPts val="800"/>
              </a:spcBef>
              <a:spcAft>
                <a:spcPts val="800"/>
              </a:spcAft>
              <a:buNone/>
            </a:pPr>
            <a:r>
              <a:rPr lang="en" sz="1700">
                <a:latin typeface="Roboto"/>
                <a:ea typeface="Roboto"/>
                <a:cs typeface="Roboto"/>
                <a:sym typeface="Roboto"/>
              </a:rPr>
              <a:t>Understanding how these functions work is important, because that’s another step toward being able to transform data into various forms.</a:t>
            </a:r>
            <a:endParaRPr sz="1700">
              <a:latin typeface="Roboto"/>
              <a:ea typeface="Roboto"/>
              <a:cs typeface="Roboto"/>
              <a:sym typeface="Roboto"/>
            </a:endParaRPr>
          </a:p>
        </p:txBody>
      </p:sp>
      <p:sp>
        <p:nvSpPr>
          <p:cNvPr id="1909" name="Google Shape;1909;p16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
        <p:nvSpPr>
          <p:cNvPr id="1910" name="Google Shape;1910;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1" name="Google Shape;1911;p1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7" name="Google Shape;1917;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163"/>
          <p:cNvSpPr txBox="1"/>
          <p:nvPr>
            <p:ph type="title"/>
          </p:nvPr>
        </p:nvSpPr>
        <p:spPr>
          <a:xfrm>
            <a:off x="274350" y="21756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Reading and Plotting Time Series</a:t>
            </a:r>
            <a:endParaRPr/>
          </a:p>
        </p:txBody>
      </p:sp>
      <p:sp>
        <p:nvSpPr>
          <p:cNvPr id="1928" name="Google Shape;1928;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1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Spark DataFrame Dates</a:t>
            </a:r>
            <a:endParaRPr/>
          </a:p>
        </p:txBody>
      </p:sp>
      <p:sp>
        <p:nvSpPr>
          <p:cNvPr id="1934" name="Google Shape;1934;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35" name="Google Shape;1935;p1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16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Handling Date Formats (1 of </a:t>
            </a:r>
            <a:r>
              <a:rPr lang="en"/>
              <a:t>5</a:t>
            </a:r>
            <a:r>
              <a:rPr lang="en"/>
              <a:t>)</a:t>
            </a:r>
            <a:endParaRPr/>
          </a:p>
        </p:txBody>
      </p:sp>
      <p:sp>
        <p:nvSpPr>
          <p:cNvPr id="1941" name="Google Shape;1941;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942" name="Google Shape;1942;p165"/>
          <p:cNvGrpSpPr/>
          <p:nvPr/>
        </p:nvGrpSpPr>
        <p:grpSpPr>
          <a:xfrm>
            <a:off x="453220" y="1129850"/>
            <a:ext cx="743726" cy="530949"/>
            <a:chOff x="453220" y="1424000"/>
            <a:chExt cx="743726" cy="530949"/>
          </a:xfrm>
        </p:grpSpPr>
        <p:sp>
          <p:nvSpPr>
            <p:cNvPr id="1943" name="Google Shape;1943;p16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944" name="Google Shape;1944;p16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945" name="Google Shape;1945;p165"/>
          <p:cNvGrpSpPr/>
          <p:nvPr/>
        </p:nvGrpSpPr>
        <p:grpSpPr>
          <a:xfrm>
            <a:off x="453233" y="2664755"/>
            <a:ext cx="743726" cy="530949"/>
            <a:chOff x="453233" y="2276300"/>
            <a:chExt cx="743726" cy="530949"/>
          </a:xfrm>
        </p:grpSpPr>
        <p:sp>
          <p:nvSpPr>
            <p:cNvPr id="1946" name="Google Shape;1946;p16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947" name="Google Shape;1947;p16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948" name="Google Shape;1948;p165"/>
          <p:cNvSpPr/>
          <p:nvPr/>
        </p:nvSpPr>
        <p:spPr>
          <a:xfrm>
            <a:off x="1352550" y="1084675"/>
            <a:ext cx="7517100" cy="1293900"/>
          </a:xfrm>
          <a:prstGeom prst="roundRect">
            <a:avLst>
              <a:gd fmla="val 9159"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To avoid errors when reading the data, we tell Spark to infer</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the schema:</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3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lang="en" sz="1900">
                <a:solidFill>
                  <a:schemeClr val="lt1"/>
                </a:solidFill>
                <a:highlight>
                  <a:schemeClr val="dk1"/>
                </a:highlight>
                <a:latin typeface="Inconsolata"/>
                <a:ea typeface="Inconsolata"/>
                <a:cs typeface="Inconsolata"/>
                <a:sym typeface="Inconsolata"/>
              </a:rPr>
              <a:t>inferSchema=True</a:t>
            </a:r>
            <a:endParaRPr sz="1900">
              <a:solidFill>
                <a:srgbClr val="043461"/>
              </a:solidFill>
              <a:latin typeface="Roboto"/>
              <a:ea typeface="Roboto"/>
              <a:cs typeface="Roboto"/>
              <a:sym typeface="Roboto"/>
            </a:endParaRPr>
          </a:p>
        </p:txBody>
      </p:sp>
      <p:sp>
        <p:nvSpPr>
          <p:cNvPr id="1949" name="Google Shape;1949;p165"/>
          <p:cNvSpPr/>
          <p:nvPr/>
        </p:nvSpPr>
        <p:spPr>
          <a:xfrm>
            <a:off x="1352550" y="2616392"/>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latin typeface="Roboto"/>
                <a:ea typeface="Roboto"/>
                <a:cs typeface="Roboto"/>
                <a:sym typeface="Roboto"/>
              </a:rPr>
              <a:t>We commonly encounter various date and timestamp formats</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p:txBody>
      </p:sp>
      <p:sp>
        <p:nvSpPr>
          <p:cNvPr id="1950" name="Google Shape;1950;p165"/>
          <p:cNvSpPr/>
          <p:nvPr/>
        </p:nvSpPr>
        <p:spPr>
          <a:xfrm>
            <a:off x="1352550" y="3462299"/>
            <a:ext cx="7517100" cy="7188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latin typeface="Roboto"/>
                <a:ea typeface="Roboto"/>
                <a:cs typeface="Roboto"/>
                <a:sym typeface="Roboto"/>
              </a:rPr>
              <a:t>Luckily, Spark provides a functions library that includes date and timestamp conversion functions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p:txBody>
      </p:sp>
      <p:grpSp>
        <p:nvGrpSpPr>
          <p:cNvPr id="1951" name="Google Shape;1951;p165"/>
          <p:cNvGrpSpPr/>
          <p:nvPr/>
        </p:nvGrpSpPr>
        <p:grpSpPr>
          <a:xfrm>
            <a:off x="453233" y="3556234"/>
            <a:ext cx="743726" cy="530949"/>
            <a:chOff x="453233" y="3128588"/>
            <a:chExt cx="743726" cy="530949"/>
          </a:xfrm>
        </p:grpSpPr>
        <p:sp>
          <p:nvSpPr>
            <p:cNvPr id="1952" name="Google Shape;1952;p16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953" name="Google Shape;1953;p16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16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Handling Date Formats</a:t>
            </a:r>
            <a:r>
              <a:rPr lang="en">
                <a:solidFill>
                  <a:schemeClr val="dk1"/>
                </a:solidFill>
              </a:rPr>
              <a:t> (2 of 5)</a:t>
            </a:r>
            <a:endParaRPr/>
          </a:p>
        </p:txBody>
      </p:sp>
      <p:sp>
        <p:nvSpPr>
          <p:cNvPr id="1959" name="Google Shape;1959;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import the </a:t>
            </a:r>
            <a:r>
              <a:rPr lang="en">
                <a:solidFill>
                  <a:schemeClr val="lt1"/>
                </a:solidFill>
                <a:highlight>
                  <a:schemeClr val="dk1"/>
                </a:highlight>
              </a:rPr>
              <a:t>year</a:t>
            </a:r>
            <a:r>
              <a:rPr lang="en">
                <a:solidFill>
                  <a:schemeClr val="lt1"/>
                </a:solidFill>
                <a:highlight>
                  <a:schemeClr val="dk1"/>
                </a:highlight>
              </a:rPr>
              <a:t>()</a:t>
            </a:r>
            <a:r>
              <a:rPr lang="en">
                <a:solidFill>
                  <a:schemeClr val="dk1"/>
                </a:solidFill>
              </a:rPr>
              <a:t> </a:t>
            </a:r>
            <a:r>
              <a:rPr lang="en"/>
              <a:t>function, which we can use to select the </a:t>
            </a:r>
            <a:r>
              <a:rPr lang="en"/>
              <a:t>year</a:t>
            </a:r>
            <a:r>
              <a:rPr lang="en"/>
              <a:t> from a timestamp column:</a:t>
            </a:r>
            <a:endParaRPr/>
          </a:p>
        </p:txBody>
      </p:sp>
      <p:sp>
        <p:nvSpPr>
          <p:cNvPr id="1960" name="Google Shape;1960;p166"/>
          <p:cNvSpPr/>
          <p:nvPr/>
        </p:nvSpPr>
        <p:spPr>
          <a:xfrm>
            <a:off x="443700" y="1437454"/>
            <a:ext cx="8256600" cy="1542900"/>
          </a:xfrm>
          <a:prstGeom prst="rect">
            <a:avLst/>
          </a:prstGeom>
          <a:solidFill>
            <a:srgbClr val="000000"/>
          </a:solid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None/>
            </a:pPr>
            <a:r>
              <a:rPr i="1" lang="en" sz="1800">
                <a:solidFill>
                  <a:srgbClr val="00FFFF"/>
                </a:solidFill>
                <a:latin typeface="Inconsolata"/>
                <a:ea typeface="Inconsolata"/>
                <a:cs typeface="Inconsolata"/>
                <a:sym typeface="Inconsolata"/>
              </a:rPr>
              <a:t># Import date time functions</a:t>
            </a:r>
            <a:endParaRPr i="1" sz="1800">
              <a:solidFill>
                <a:srgbClr val="00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800">
                <a:solidFill>
                  <a:srgbClr val="FFFFFF"/>
                </a:solidFill>
                <a:latin typeface="Inconsolata"/>
                <a:ea typeface="Inconsolata"/>
                <a:cs typeface="Inconsolata"/>
                <a:sym typeface="Inconsolata"/>
              </a:rPr>
              <a:t>from pyspark.sql.functions import </a:t>
            </a:r>
            <a:r>
              <a:rPr lang="en" sz="1800">
                <a:solidFill>
                  <a:srgbClr val="FFFFFF"/>
                </a:solidFill>
                <a:latin typeface="Inconsolata"/>
                <a:ea typeface="Inconsolata"/>
                <a:cs typeface="Inconsolata"/>
                <a:sym typeface="Inconsolata"/>
              </a:rPr>
              <a:t>year</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i="1" lang="en" sz="1800">
                <a:solidFill>
                  <a:srgbClr val="00FFFF"/>
                </a:solidFill>
                <a:latin typeface="Inconsolata"/>
                <a:ea typeface="Inconsolata"/>
                <a:cs typeface="Inconsolata"/>
                <a:sym typeface="Inconsolata"/>
              </a:rPr>
              <a:t># Show the year for the date column</a:t>
            </a:r>
            <a:endParaRPr i="1" sz="1800">
              <a:solidFill>
                <a:srgbClr val="00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800">
                <a:solidFill>
                  <a:srgbClr val="FFFFFF"/>
                </a:solidFill>
                <a:latin typeface="Inconsolata"/>
                <a:ea typeface="Inconsolata"/>
                <a:cs typeface="Inconsolata"/>
                <a:sym typeface="Inconsolata"/>
              </a:rPr>
              <a:t>df.select(year(df["date"])).show()</a:t>
            </a:r>
            <a:endParaRPr sz="1800">
              <a:solidFill>
                <a:srgbClr val="FFFFFF"/>
              </a:solidFill>
              <a:latin typeface="Inconsolata"/>
              <a:ea typeface="Inconsolata"/>
              <a:cs typeface="Inconsolata"/>
              <a:sym typeface="Inconsolata"/>
            </a:endParaRPr>
          </a:p>
        </p:txBody>
      </p:sp>
      <p:sp>
        <p:nvSpPr>
          <p:cNvPr id="1961" name="Google Shape;1961;p166"/>
          <p:cNvSpPr/>
          <p:nvPr/>
        </p:nvSpPr>
        <p:spPr>
          <a:xfrm>
            <a:off x="443700" y="3666543"/>
            <a:ext cx="8256600" cy="944700"/>
          </a:xfrm>
          <a:prstGeom prst="rect">
            <a:avLst/>
          </a:prstGeom>
          <a:solidFill>
            <a:srgbClr val="000000"/>
          </a:solid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i="1" lang="en" sz="1800">
                <a:solidFill>
                  <a:srgbClr val="00FFFF"/>
                </a:solidFill>
                <a:latin typeface="Inconsolata"/>
                <a:ea typeface="Inconsolata"/>
                <a:cs typeface="Inconsolata"/>
                <a:sym typeface="Inconsolata"/>
              </a:rPr>
              <a:t># Save the year as a new column</a:t>
            </a:r>
            <a:endParaRPr i="1" sz="1800">
              <a:solidFill>
                <a:srgbClr val="00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800">
                <a:solidFill>
                  <a:srgbClr val="FFFFFF"/>
                </a:solidFill>
                <a:latin typeface="Inconsolata"/>
                <a:ea typeface="Inconsolata"/>
                <a:cs typeface="Inconsolata"/>
                <a:sym typeface="Inconsolata"/>
              </a:rPr>
              <a:t>df = df.withColumn("</a:t>
            </a:r>
            <a:r>
              <a:rPr lang="en" sz="1800">
                <a:solidFill>
                  <a:srgbClr val="FFFFFF"/>
                </a:solidFill>
                <a:latin typeface="Inconsolata"/>
                <a:ea typeface="Inconsolata"/>
                <a:cs typeface="Inconsolata"/>
                <a:sym typeface="Inconsolata"/>
              </a:rPr>
              <a:t>year</a:t>
            </a:r>
            <a:r>
              <a:rPr lang="en" sz="1800">
                <a:solidFill>
                  <a:srgbClr val="FFFFFF"/>
                </a:solidFill>
                <a:latin typeface="Inconsolata"/>
                <a:ea typeface="Inconsolata"/>
                <a:cs typeface="Inconsolata"/>
                <a:sym typeface="Inconsolata"/>
              </a:rPr>
              <a:t>", </a:t>
            </a:r>
            <a:r>
              <a:rPr lang="en" sz="1800">
                <a:solidFill>
                  <a:srgbClr val="FFFFFF"/>
                </a:solidFill>
                <a:latin typeface="Inconsolata"/>
                <a:ea typeface="Inconsolata"/>
                <a:cs typeface="Inconsolata"/>
                <a:sym typeface="Inconsolata"/>
              </a:rPr>
              <a:t>year</a:t>
            </a:r>
            <a:r>
              <a:rPr lang="en" sz="1800">
                <a:solidFill>
                  <a:srgbClr val="FFFFFF"/>
                </a:solidFill>
                <a:latin typeface="Inconsolata"/>
                <a:ea typeface="Inconsolata"/>
                <a:cs typeface="Inconsolata"/>
                <a:sym typeface="Inconsolata"/>
              </a:rPr>
              <a:t>(df['</a:t>
            </a:r>
            <a:r>
              <a:rPr lang="en" sz="1800">
                <a:solidFill>
                  <a:srgbClr val="FFFFFF"/>
                </a:solidFill>
                <a:latin typeface="Inconsolata"/>
                <a:ea typeface="Inconsolata"/>
                <a:cs typeface="Inconsolata"/>
                <a:sym typeface="Inconsolata"/>
              </a:rPr>
              <a:t>d</a:t>
            </a:r>
            <a:r>
              <a:rPr lang="en" sz="1800">
                <a:solidFill>
                  <a:srgbClr val="FFFFFF"/>
                </a:solidFill>
                <a:latin typeface="Inconsolata"/>
                <a:ea typeface="Inconsolata"/>
                <a:cs typeface="Inconsolata"/>
                <a:sym typeface="Inconsolata"/>
              </a:rPr>
              <a:t>ate']))</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800">
                <a:solidFill>
                  <a:srgbClr val="FFFFFF"/>
                </a:solidFill>
                <a:latin typeface="Inconsolata"/>
                <a:ea typeface="Inconsolata"/>
                <a:cs typeface="Inconsolata"/>
                <a:sym typeface="Inconsolata"/>
              </a:rPr>
              <a:t>df.show()</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p:txBody>
      </p:sp>
      <p:sp>
        <p:nvSpPr>
          <p:cNvPr id="1962" name="Google Shape;1962;p166"/>
          <p:cNvSpPr/>
          <p:nvPr/>
        </p:nvSpPr>
        <p:spPr>
          <a:xfrm>
            <a:off x="609150" y="3990244"/>
            <a:ext cx="5140500" cy="2973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4" name="Google Shape;1964;p166"/>
          <p:cNvSpPr txBox="1"/>
          <p:nvPr>
            <p:ph idx="1" type="subTitle"/>
          </p:nvPr>
        </p:nvSpPr>
        <p:spPr>
          <a:xfrm>
            <a:off x="0" y="3185288"/>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now create a new column that stores only the </a:t>
            </a:r>
            <a:r>
              <a:rPr lang="en"/>
              <a:t>year</a:t>
            </a:r>
            <a:r>
              <a:rPr lang="en"/>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16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Handling Date Formats</a:t>
            </a:r>
            <a:r>
              <a:rPr lang="en">
                <a:solidFill>
                  <a:schemeClr val="dk1"/>
                </a:solidFill>
              </a:rPr>
              <a:t> (3 of 5)</a:t>
            </a:r>
            <a:endParaRPr>
              <a:solidFill>
                <a:schemeClr val="dk1"/>
              </a:solidFill>
            </a:endParaRPr>
          </a:p>
          <a:p>
            <a:pPr indent="0" lvl="0" marL="0" rtl="0" algn="l">
              <a:spcBef>
                <a:spcPts val="0"/>
              </a:spcBef>
              <a:spcAft>
                <a:spcPts val="0"/>
              </a:spcAft>
              <a:buNone/>
            </a:pPr>
            <a:r>
              <a:t/>
            </a:r>
            <a:endParaRPr/>
          </a:p>
        </p:txBody>
      </p:sp>
      <p:sp>
        <p:nvSpPr>
          <p:cNvPr id="1970" name="Google Shape;1970;p1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the new column, we can now group by year and find the </a:t>
            </a:r>
            <a:r>
              <a:rPr lang="en"/>
              <a:t>average</a:t>
            </a:r>
            <a:r>
              <a:rPr lang="en"/>
              <a:t> precipitation</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71" name="Google Shape;1971;p167"/>
          <p:cNvSpPr/>
          <p:nvPr/>
        </p:nvSpPr>
        <p:spPr>
          <a:xfrm>
            <a:off x="443700" y="1674683"/>
            <a:ext cx="8256600" cy="1305600"/>
          </a:xfrm>
          <a:prstGeom prst="rect">
            <a:avLst/>
          </a:prstGeom>
          <a:solidFill>
            <a:srgbClr val="000000"/>
          </a:solid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None/>
            </a:pPr>
            <a:r>
              <a:t/>
            </a:r>
            <a:endParaRPr sz="20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20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9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i="1" lang="en" sz="1900">
                <a:solidFill>
                  <a:srgbClr val="00FFFF"/>
                </a:solidFill>
                <a:latin typeface="Inconsolata"/>
                <a:ea typeface="Inconsolata"/>
                <a:cs typeface="Inconsolata"/>
                <a:sym typeface="Inconsolata"/>
              </a:rPr>
              <a:t># </a:t>
            </a:r>
            <a:r>
              <a:rPr i="1" lang="en" sz="1900">
                <a:solidFill>
                  <a:srgbClr val="00FFFF"/>
                </a:solidFill>
                <a:latin typeface="Inconsolata"/>
                <a:ea typeface="Inconsolata"/>
                <a:cs typeface="Inconsolata"/>
                <a:sym typeface="Inconsolata"/>
              </a:rPr>
              <a:t>Find the average precipitation per year</a:t>
            </a:r>
            <a:endParaRPr i="1" sz="1900">
              <a:solidFill>
                <a:srgbClr val="00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900">
                <a:solidFill>
                  <a:srgbClr val="FFFFFF"/>
                </a:solidFill>
                <a:latin typeface="Inconsolata"/>
                <a:ea typeface="Inconsolata"/>
                <a:cs typeface="Inconsolata"/>
                <a:sym typeface="Inconsolata"/>
              </a:rPr>
              <a:t>averages = df.groupBy("year").avg()</a:t>
            </a:r>
            <a:endParaRPr sz="19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900">
                <a:solidFill>
                  <a:srgbClr val="FFFFFF"/>
                </a:solidFill>
                <a:latin typeface="Inconsolata"/>
                <a:ea typeface="Inconsolata"/>
                <a:cs typeface="Inconsolata"/>
                <a:sym typeface="Inconsolata"/>
              </a:rPr>
              <a:t>averages.orderBy("year").select("year", "avg(prcp)").show()</a:t>
            </a:r>
            <a:endParaRPr sz="19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20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20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2000">
              <a:solidFill>
                <a:srgbClr val="FFFFFF"/>
              </a:solidFill>
              <a:latin typeface="Inconsolata"/>
              <a:ea typeface="Inconsolata"/>
              <a:cs typeface="Inconsolata"/>
              <a:sym typeface="Inconsolata"/>
            </a:endParaRPr>
          </a:p>
        </p:txBody>
      </p:sp>
      <p:sp>
        <p:nvSpPr>
          <p:cNvPr id="1972" name="Google Shape;1972;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6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Handling Date Formats (4 of </a:t>
            </a:r>
            <a:r>
              <a:rPr lang="en">
                <a:solidFill>
                  <a:schemeClr val="dk1"/>
                </a:solidFill>
              </a:rPr>
              <a:t>5</a:t>
            </a:r>
            <a:r>
              <a:rPr lang="en">
                <a:solidFill>
                  <a:schemeClr val="dk1"/>
                </a:solidFill>
              </a:rPr>
              <a:t>)</a:t>
            </a:r>
            <a:endParaRPr/>
          </a:p>
        </p:txBody>
      </p:sp>
      <p:sp>
        <p:nvSpPr>
          <p:cNvPr id="1978" name="Google Shape;1978;p1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also use</a:t>
            </a:r>
            <a:r>
              <a:rPr lang="en"/>
              <a:t> the </a:t>
            </a:r>
            <a:r>
              <a:rPr lang="en">
                <a:solidFill>
                  <a:schemeClr val="lt1"/>
                </a:solidFill>
                <a:highlight>
                  <a:schemeClr val="dk1"/>
                </a:highlight>
              </a:rPr>
              <a:t>month</a:t>
            </a:r>
            <a:r>
              <a:rPr lang="en">
                <a:solidFill>
                  <a:schemeClr val="lt1"/>
                </a:solidFill>
                <a:highlight>
                  <a:schemeClr val="dk1"/>
                </a:highlight>
              </a:rPr>
              <a:t>()</a:t>
            </a:r>
            <a:r>
              <a:rPr lang="en">
                <a:solidFill>
                  <a:schemeClr val="dk1"/>
                </a:solidFill>
              </a:rPr>
              <a:t> </a:t>
            </a:r>
            <a:r>
              <a:rPr lang="en"/>
              <a:t>function to select the month from a timestamp column:</a:t>
            </a:r>
            <a:endParaRPr/>
          </a:p>
        </p:txBody>
      </p:sp>
      <p:sp>
        <p:nvSpPr>
          <p:cNvPr id="1979" name="Google Shape;1979;p168"/>
          <p:cNvSpPr/>
          <p:nvPr/>
        </p:nvSpPr>
        <p:spPr>
          <a:xfrm>
            <a:off x="443700" y="1437454"/>
            <a:ext cx="8256600" cy="1542900"/>
          </a:xfrm>
          <a:prstGeom prst="rect">
            <a:avLst/>
          </a:prstGeom>
          <a:solidFill>
            <a:srgbClr val="000000"/>
          </a:solid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None/>
            </a:pPr>
            <a:r>
              <a:rPr i="1" lang="en" sz="1800">
                <a:solidFill>
                  <a:srgbClr val="00FFFF"/>
                </a:solidFill>
                <a:latin typeface="Inconsolata"/>
                <a:ea typeface="Inconsolata"/>
                <a:cs typeface="Inconsolata"/>
                <a:sym typeface="Inconsolata"/>
              </a:rPr>
              <a:t># </a:t>
            </a:r>
            <a:r>
              <a:rPr i="1" lang="en" sz="1800">
                <a:solidFill>
                  <a:srgbClr val="00FFFF"/>
                </a:solidFill>
                <a:latin typeface="Inconsolata"/>
                <a:ea typeface="Inconsolata"/>
                <a:cs typeface="Inconsolata"/>
                <a:sym typeface="Inconsolata"/>
              </a:rPr>
              <a:t>Import the month function to get the month from the "Date" column. </a:t>
            </a:r>
            <a:endParaRPr i="1" sz="1800">
              <a:solidFill>
                <a:srgbClr val="00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800">
                <a:solidFill>
                  <a:srgbClr val="FFFFFF"/>
                </a:solidFill>
                <a:latin typeface="Inconsolata"/>
                <a:ea typeface="Inconsolata"/>
                <a:cs typeface="Inconsolata"/>
                <a:sym typeface="Inconsolata"/>
              </a:rPr>
              <a:t>from pyspark.sql.functions import month</a:t>
            </a:r>
            <a:endParaRPr i="1" sz="1800">
              <a:solidFill>
                <a:srgbClr val="00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800">
                <a:solidFill>
                  <a:srgbClr val="FFFFFF"/>
                </a:solidFill>
                <a:latin typeface="Inconsolata"/>
                <a:ea typeface="Inconsolata"/>
                <a:cs typeface="Inconsolata"/>
                <a:sym typeface="Inconsolata"/>
              </a:rPr>
              <a:t>df.select(month(df['Date'])).show()</a:t>
            </a:r>
            <a:endParaRPr sz="1800">
              <a:solidFill>
                <a:srgbClr val="FFFFFF"/>
              </a:solidFill>
              <a:latin typeface="Inconsolata"/>
              <a:ea typeface="Inconsolata"/>
              <a:cs typeface="Inconsolata"/>
              <a:sym typeface="Inconsolata"/>
            </a:endParaRPr>
          </a:p>
        </p:txBody>
      </p:sp>
      <p:sp>
        <p:nvSpPr>
          <p:cNvPr id="1980" name="Google Shape;1980;p168"/>
          <p:cNvSpPr/>
          <p:nvPr/>
        </p:nvSpPr>
        <p:spPr>
          <a:xfrm>
            <a:off x="443700" y="3666543"/>
            <a:ext cx="8256600" cy="944700"/>
          </a:xfrm>
          <a:prstGeom prst="rect">
            <a:avLst/>
          </a:prstGeom>
          <a:solidFill>
            <a:srgbClr val="000000"/>
          </a:solid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i="1" lang="en" sz="1800">
                <a:solidFill>
                  <a:srgbClr val="00FFFF"/>
                </a:solidFill>
                <a:latin typeface="Inconsolata"/>
                <a:ea typeface="Inconsolata"/>
                <a:cs typeface="Inconsolata"/>
                <a:sym typeface="Inconsolata"/>
              </a:rPr>
              <a:t># </a:t>
            </a:r>
            <a:r>
              <a:rPr i="1" lang="en" sz="1800">
                <a:solidFill>
                  <a:srgbClr val="00FFFF"/>
                </a:solidFill>
                <a:latin typeface="Inconsolata"/>
                <a:ea typeface="Inconsolata"/>
                <a:cs typeface="Inconsolata"/>
                <a:sym typeface="Inconsolata"/>
              </a:rPr>
              <a:t>Add a column, "month" to the DataFrame.</a:t>
            </a:r>
            <a:endParaRPr i="1" sz="1800">
              <a:solidFill>
                <a:srgbClr val="00FFFF"/>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df = df.withColumn("month", month(df['date']))</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800">
                <a:solidFill>
                  <a:srgbClr val="FFFFFF"/>
                </a:solidFill>
                <a:latin typeface="Inconsolata"/>
                <a:ea typeface="Inconsolata"/>
                <a:cs typeface="Inconsolata"/>
                <a:sym typeface="Inconsolata"/>
              </a:rPr>
              <a:t>df.show()</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p:txBody>
      </p:sp>
      <p:sp>
        <p:nvSpPr>
          <p:cNvPr id="1981" name="Google Shape;1981;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2" name="Google Shape;1982;p168"/>
          <p:cNvSpPr txBox="1"/>
          <p:nvPr>
            <p:ph idx="1" type="subTitle"/>
          </p:nvPr>
        </p:nvSpPr>
        <p:spPr>
          <a:xfrm>
            <a:off x="0" y="3185288"/>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And, create</a:t>
            </a:r>
            <a:r>
              <a:rPr lang="en"/>
              <a:t> a new column that stores only the month: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16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Handling Date Formats </a:t>
            </a:r>
            <a:r>
              <a:rPr lang="en">
                <a:solidFill>
                  <a:schemeClr val="dk1"/>
                </a:solidFill>
              </a:rPr>
              <a:t>(5 of </a:t>
            </a:r>
            <a:r>
              <a:rPr lang="en">
                <a:solidFill>
                  <a:schemeClr val="dk1"/>
                </a:solidFill>
              </a:rPr>
              <a:t>5</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
        <p:nvSpPr>
          <p:cNvPr id="1988" name="Google Shape;1988;p1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a:t>
            </a:r>
            <a:r>
              <a:rPr lang="en"/>
              <a:t> can create a new DataFrame for the maximum precipitation: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89" name="Google Shape;1989;p169"/>
          <p:cNvSpPr/>
          <p:nvPr/>
        </p:nvSpPr>
        <p:spPr>
          <a:xfrm>
            <a:off x="388975" y="1341900"/>
            <a:ext cx="8480700" cy="1392900"/>
          </a:xfrm>
          <a:prstGeom prst="rect">
            <a:avLst/>
          </a:prstGeom>
          <a:solidFill>
            <a:srgbClr val="000000"/>
          </a:solid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i="1" lang="en" sz="1800">
                <a:solidFill>
                  <a:srgbClr val="00FFFF"/>
                </a:solidFill>
                <a:latin typeface="Inconsolata"/>
                <a:ea typeface="Inconsolata"/>
                <a:cs typeface="Inconsolata"/>
                <a:sym typeface="Inconsolata"/>
              </a:rPr>
              <a:t># Get the maximum precipitation for each month.</a:t>
            </a:r>
            <a:endParaRPr i="1" sz="1800">
              <a:solidFill>
                <a:srgbClr val="00FFFF"/>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max_ppt = df.groupBy("month").max()</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800">
                <a:solidFill>
                  <a:srgbClr val="FFFFFF"/>
                </a:solidFill>
                <a:latin typeface="Inconsolata"/>
                <a:ea typeface="Inconsolata"/>
                <a:cs typeface="Inconsolata"/>
                <a:sym typeface="Inconsolata"/>
              </a:rPr>
              <a:t>max_ppt.orderBy("month").select("month", "max(prcp)").show()</a:t>
            </a:r>
            <a:endParaRPr sz="1800">
              <a:solidFill>
                <a:srgbClr val="FFFFFF"/>
              </a:solidFill>
              <a:latin typeface="Inconsolata"/>
              <a:ea typeface="Inconsolata"/>
              <a:cs typeface="Inconsolata"/>
              <a:sym typeface="Inconsolata"/>
            </a:endParaRPr>
          </a:p>
        </p:txBody>
      </p:sp>
      <p:sp>
        <p:nvSpPr>
          <p:cNvPr id="1990" name="Google Shape;1990;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91" name="Google Shape;1991;p169"/>
          <p:cNvSpPr/>
          <p:nvPr/>
        </p:nvSpPr>
        <p:spPr>
          <a:xfrm>
            <a:off x="443700" y="3385050"/>
            <a:ext cx="8426100" cy="1458600"/>
          </a:xfrm>
          <a:prstGeom prst="rect">
            <a:avLst/>
          </a:prstGeom>
          <a:solidFill>
            <a:srgbClr val="000000"/>
          </a:solid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i="1" lang="en" sz="1800">
                <a:solidFill>
                  <a:srgbClr val="00FFFF"/>
                </a:solidFill>
                <a:latin typeface="Inconsolata"/>
                <a:ea typeface="Inconsolata"/>
                <a:cs typeface="Inconsolata"/>
                <a:sym typeface="Inconsolata"/>
              </a:rPr>
              <a:t># Import the summarized data to a Pandas DataFrame for plotting</a:t>
            </a:r>
            <a:r>
              <a:rPr i="1" lang="en" sz="1800">
                <a:solidFill>
                  <a:srgbClr val="00FFFF"/>
                </a:solidFill>
                <a:latin typeface="Inconsolata"/>
                <a:ea typeface="Inconsolata"/>
                <a:cs typeface="Inconsolata"/>
                <a:sym typeface="Inconsolata"/>
              </a:rPr>
              <a:t>.</a:t>
            </a:r>
            <a:endParaRPr i="1" sz="1800">
              <a:solidFill>
                <a:srgbClr val="00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800">
                <a:solidFill>
                  <a:srgbClr val="FFFFFF"/>
                </a:solidFill>
                <a:latin typeface="Inconsolata"/>
                <a:ea typeface="Inconsolata"/>
                <a:cs typeface="Inconsolata"/>
                <a:sym typeface="Inconsolata"/>
              </a:rPr>
              <a:t>pandas_df = max_ppt.orderBy("month").select("month", "max(prcp)").toPandas()</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800">
                <a:solidFill>
                  <a:srgbClr val="FFFFFF"/>
                </a:solidFill>
                <a:latin typeface="Inconsolata"/>
                <a:ea typeface="Inconsolata"/>
                <a:cs typeface="Inconsolata"/>
                <a:sym typeface="Inconsolata"/>
              </a:rPr>
              <a:t>pandas_df.head()</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800">
              <a:solidFill>
                <a:srgbClr val="FFFFFF"/>
              </a:solidFill>
              <a:latin typeface="Inconsolata"/>
              <a:ea typeface="Inconsolata"/>
              <a:cs typeface="Inconsolata"/>
              <a:sym typeface="Inconsolata"/>
            </a:endParaRPr>
          </a:p>
        </p:txBody>
      </p:sp>
      <p:sp>
        <p:nvSpPr>
          <p:cNvPr id="1992" name="Google Shape;1992;p169"/>
          <p:cNvSpPr txBox="1"/>
          <p:nvPr>
            <p:ph idx="1" type="subTitle"/>
          </p:nvPr>
        </p:nvSpPr>
        <p:spPr>
          <a:xfrm>
            <a:off x="0" y="2956688"/>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And, convert the Spark DataFrame to a Pandas DataFrame: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25" name="Google Shape;1825;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7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Plotting Time Series Data (1 of 2)</a:t>
            </a:r>
            <a:endParaRPr>
              <a:solidFill>
                <a:schemeClr val="dk1"/>
              </a:solidFill>
            </a:endParaRPr>
          </a:p>
          <a:p>
            <a:pPr indent="0" lvl="0" marL="0" rtl="0" algn="l">
              <a:spcBef>
                <a:spcPts val="0"/>
              </a:spcBef>
              <a:spcAft>
                <a:spcPts val="0"/>
              </a:spcAft>
              <a:buNone/>
            </a:pPr>
            <a:r>
              <a:t/>
            </a:r>
            <a:endParaRPr/>
          </a:p>
        </p:txBody>
      </p:sp>
      <p:sp>
        <p:nvSpPr>
          <p:cNvPr id="1998" name="Google Shape;1998;p1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the Pandas DataFrame, we can use Plotly to create a bar graph of the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99" name="Google Shape;1999;p170"/>
          <p:cNvSpPr/>
          <p:nvPr/>
        </p:nvSpPr>
        <p:spPr>
          <a:xfrm>
            <a:off x="443700" y="1411650"/>
            <a:ext cx="8480700" cy="1959600"/>
          </a:xfrm>
          <a:prstGeom prst="rect">
            <a:avLst/>
          </a:prstGeom>
          <a:solidFill>
            <a:srgbClr val="000000"/>
          </a:solidFill>
          <a:ln>
            <a:noFill/>
          </a:ln>
        </p:spPr>
        <p:txBody>
          <a:bodyPr anchorCtr="0" anchor="ctr" bIns="91425" lIns="18287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import plotly.express as px</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i="1" lang="en" sz="1800">
                <a:solidFill>
                  <a:srgbClr val="00FFFF"/>
                </a:solidFill>
                <a:latin typeface="Inconsolata"/>
                <a:ea typeface="Inconsolata"/>
                <a:cs typeface="Inconsolata"/>
                <a:sym typeface="Inconsolata"/>
              </a:rPr>
              <a:t># Create a Plotly graph.</a:t>
            </a:r>
            <a:endParaRPr i="1" sz="1800">
              <a:solidFill>
                <a:srgbClr val="00FFFF"/>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fig = px.bar(x=pandas_df['month'], y=pandas_df['max(prcp)'])</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fig.update_layout(xaxis_title='Month', yaxis_title='Max Precipitation')</a:t>
            </a:r>
            <a:endParaRPr sz="18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800">
                <a:solidFill>
                  <a:srgbClr val="FFFFFF"/>
                </a:solidFill>
                <a:latin typeface="Inconsolata"/>
                <a:ea typeface="Inconsolata"/>
                <a:cs typeface="Inconsolata"/>
                <a:sym typeface="Inconsolata"/>
              </a:rPr>
              <a:t>fig.show()</a:t>
            </a:r>
            <a:endParaRPr sz="1800">
              <a:solidFill>
                <a:srgbClr val="FFFFFF"/>
              </a:solidFill>
              <a:latin typeface="Inconsolata"/>
              <a:ea typeface="Inconsolata"/>
              <a:cs typeface="Inconsolata"/>
              <a:sym typeface="Inconsolata"/>
            </a:endParaRPr>
          </a:p>
        </p:txBody>
      </p:sp>
      <p:sp>
        <p:nvSpPr>
          <p:cNvPr id="2000" name="Google Shape;2000;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17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Plotting Time Series Data (2 of 2)</a:t>
            </a:r>
            <a:endParaRPr>
              <a:solidFill>
                <a:schemeClr val="dk1"/>
              </a:solidFill>
            </a:endParaRPr>
          </a:p>
          <a:p>
            <a:pPr indent="0" lvl="0" marL="0" rtl="0" algn="l">
              <a:spcBef>
                <a:spcPts val="0"/>
              </a:spcBef>
              <a:spcAft>
                <a:spcPts val="0"/>
              </a:spcAft>
              <a:buNone/>
            </a:pPr>
            <a:r>
              <a:t/>
            </a:r>
            <a:endParaRPr/>
          </a:p>
        </p:txBody>
      </p:sp>
      <p:sp>
        <p:nvSpPr>
          <p:cNvPr id="2006" name="Google Shape;2006;p1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a:t>
            </a:r>
            <a:r>
              <a:rPr lang="en"/>
              <a:t>he bar graph of max precipitation per month: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07" name="Google Shape;2007;p171"/>
          <p:cNvPicPr preferRelativeResize="0"/>
          <p:nvPr/>
        </p:nvPicPr>
        <p:blipFill>
          <a:blip r:embed="rId3">
            <a:alphaModFix/>
          </a:blip>
          <a:stretch>
            <a:fillRect/>
          </a:stretch>
        </p:blipFill>
        <p:spPr>
          <a:xfrm>
            <a:off x="152400" y="1193175"/>
            <a:ext cx="8645402" cy="3571075"/>
          </a:xfrm>
          <a:prstGeom prst="rect">
            <a:avLst/>
          </a:prstGeom>
          <a:noFill/>
          <a:ln>
            <a:noFill/>
          </a:ln>
        </p:spPr>
      </p:pic>
      <p:sp>
        <p:nvSpPr>
          <p:cNvPr id="2008" name="Google Shape;2008;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73"/>
          <p:cNvSpPr txBox="1"/>
          <p:nvPr>
            <p:ph idx="2" type="subTitle"/>
          </p:nvPr>
        </p:nvSpPr>
        <p:spPr>
          <a:xfrm>
            <a:off x="3067975" y="1289150"/>
            <a:ext cx="5801700" cy="2066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3000">
                <a:solidFill>
                  <a:schemeClr val="dk1"/>
                </a:solidFill>
                <a:latin typeface="Oswald"/>
                <a:ea typeface="Oswald"/>
                <a:cs typeface="Oswald"/>
                <a:sym typeface="Oswald"/>
              </a:rPr>
              <a:t>Spark Operations</a:t>
            </a:r>
            <a:endParaRPr sz="3600">
              <a:solidFill>
                <a:schemeClr val="dk1"/>
              </a:solidFill>
              <a:latin typeface="Oswald"/>
              <a:ea typeface="Oswald"/>
              <a:cs typeface="Oswald"/>
              <a:sym typeface="Oswald"/>
            </a:endParaRPr>
          </a:p>
          <a:p>
            <a:pPr indent="0" lvl="0" marL="0" marR="492227" rtl="0" algn="l">
              <a:lnSpc>
                <a:spcPct val="115000"/>
              </a:lnSpc>
              <a:spcBef>
                <a:spcPts val="800"/>
              </a:spcBef>
              <a:spcAft>
                <a:spcPts val="0"/>
              </a:spcAft>
              <a:buClr>
                <a:schemeClr val="dk1"/>
              </a:buClr>
              <a:buSzPts val="1100"/>
              <a:buFont typeface="Arial"/>
              <a:buNone/>
            </a:pPr>
            <a:r>
              <a:rPr lang="en">
                <a:solidFill>
                  <a:schemeClr val="dk1"/>
                </a:solidFill>
              </a:rPr>
              <a:t>In this activity, y</a:t>
            </a:r>
            <a:r>
              <a:rPr lang="en" sz="1600">
                <a:solidFill>
                  <a:schemeClr val="dk1"/>
                </a:solidFill>
              </a:rPr>
              <a:t>ou’ll first use Spark and Pandas to clean a bigfoot time series dataset, and you’ll then create a plot</a:t>
            </a:r>
            <a:r>
              <a:rPr lang="en">
                <a:solidFill>
                  <a:schemeClr val="dk1"/>
                </a:solidFill>
              </a:rPr>
              <a:t>. </a:t>
            </a:r>
            <a:endParaRPr>
              <a:solidFill>
                <a:schemeClr val="dk1"/>
              </a:solidFill>
            </a:endParaRPr>
          </a:p>
          <a:p>
            <a:pPr indent="0" lvl="0" marL="0" rtl="0" algn="l">
              <a:spcBef>
                <a:spcPts val="800"/>
              </a:spcBef>
              <a:spcAft>
                <a:spcPts val="0"/>
              </a:spcAft>
              <a:buNone/>
            </a:pPr>
            <a:r>
              <a:t/>
            </a:r>
            <a:endParaRPr/>
          </a:p>
        </p:txBody>
      </p:sp>
      <p:sp>
        <p:nvSpPr>
          <p:cNvPr id="2019" name="Google Shape;2019;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20" name="Google Shape;2020;p1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1" name="Google Shape;2021;p173"/>
          <p:cNvSpPr txBox="1"/>
          <p:nvPr>
            <p:ph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25" name="Shape 2025"/>
        <p:cNvGrpSpPr/>
        <p:nvPr/>
      </p:nvGrpSpPr>
      <p:grpSpPr>
        <a:xfrm>
          <a:off x="0" y="0"/>
          <a:ext cx="0" cy="0"/>
          <a:chOff x="0" y="0"/>
          <a:chExt cx="0" cy="0"/>
        </a:xfrm>
      </p:grpSpPr>
      <p:sp>
        <p:nvSpPr>
          <p:cNvPr id="2026" name="Google Shape;2026;p1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Spark SQL</a:t>
            </a:r>
            <a:endParaRPr/>
          </a:p>
        </p:txBody>
      </p:sp>
      <p:sp>
        <p:nvSpPr>
          <p:cNvPr id="2027" name="Google Shape;2027;p1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8" name="Google Shape;2028;p174"/>
          <p:cNvSpPr txBox="1"/>
          <p:nvPr>
            <p:ph idx="1" type="subTitle"/>
          </p:nvPr>
        </p:nvSpPr>
        <p:spPr>
          <a:xfrm>
            <a:off x="0" y="675975"/>
            <a:ext cx="9144000" cy="364800"/>
          </a:xfrm>
          <a:prstGeom prst="rect">
            <a:avLst/>
          </a:prstGeom>
        </p:spPr>
        <p:txBody>
          <a:bodyPr anchorCtr="0" anchor="t" bIns="91425" lIns="457200" spcFirstLastPara="1" rIns="274300" wrap="square" tIns="91425">
            <a:noAutofit/>
          </a:bodyPr>
          <a:lstStyle/>
          <a:p>
            <a:pPr indent="0" lvl="0" marL="0" rtl="0" algn="l">
              <a:spcBef>
                <a:spcPts val="0"/>
              </a:spcBef>
              <a:spcAft>
                <a:spcPts val="0"/>
              </a:spcAft>
              <a:buNone/>
            </a:pPr>
            <a:r>
              <a:rPr lang="en"/>
              <a:t>Today, we’ll transition to using Spark SQL with Spark.</a:t>
            </a:r>
            <a:endParaRPr/>
          </a:p>
        </p:txBody>
      </p:sp>
      <p:grpSp>
        <p:nvGrpSpPr>
          <p:cNvPr id="2029" name="Google Shape;2029;p174"/>
          <p:cNvGrpSpPr/>
          <p:nvPr/>
        </p:nvGrpSpPr>
        <p:grpSpPr>
          <a:xfrm>
            <a:off x="2759313" y="1145900"/>
            <a:ext cx="4129274" cy="1126443"/>
            <a:chOff x="2092500" y="2186625"/>
            <a:chExt cx="5462725" cy="1490200"/>
          </a:xfrm>
        </p:grpSpPr>
        <p:pic>
          <p:nvPicPr>
            <p:cNvPr id="2030" name="Google Shape;2030;p174"/>
            <p:cNvPicPr preferRelativeResize="0"/>
            <p:nvPr/>
          </p:nvPicPr>
          <p:blipFill>
            <a:blip r:embed="rId3">
              <a:alphaModFix/>
            </a:blip>
            <a:stretch>
              <a:fillRect/>
            </a:stretch>
          </p:blipFill>
          <p:spPr>
            <a:xfrm>
              <a:off x="2092500" y="2186625"/>
              <a:ext cx="2862375" cy="1490200"/>
            </a:xfrm>
            <a:prstGeom prst="rect">
              <a:avLst/>
            </a:prstGeom>
            <a:noFill/>
            <a:ln>
              <a:noFill/>
            </a:ln>
          </p:spPr>
        </p:pic>
        <p:sp>
          <p:nvSpPr>
            <p:cNvPr id="2031" name="Google Shape;2031;p174"/>
            <p:cNvSpPr txBox="1"/>
            <p:nvPr/>
          </p:nvSpPr>
          <p:spPr>
            <a:xfrm>
              <a:off x="5330125" y="2657800"/>
              <a:ext cx="2225100" cy="1018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5000">
                  <a:solidFill>
                    <a:srgbClr val="3C3A3E"/>
                  </a:solidFill>
                  <a:latin typeface="Red Hat Text"/>
                  <a:ea typeface="Red Hat Text"/>
                  <a:cs typeface="Red Hat Text"/>
                  <a:sym typeface="Red Hat Text"/>
                </a:rPr>
                <a:t>SQL</a:t>
              </a:r>
              <a:endParaRPr sz="5000">
                <a:solidFill>
                  <a:srgbClr val="3C3A3E"/>
                </a:solidFill>
                <a:latin typeface="Red Hat Text"/>
                <a:ea typeface="Red Hat Text"/>
                <a:cs typeface="Red Hat Text"/>
                <a:sym typeface="Red Hat Text"/>
              </a:endParaRPr>
            </a:p>
          </p:txBody>
        </p:sp>
      </p:grpSp>
      <p:sp>
        <p:nvSpPr>
          <p:cNvPr id="2032" name="Google Shape;2032;p174"/>
          <p:cNvSpPr/>
          <p:nvPr/>
        </p:nvSpPr>
        <p:spPr>
          <a:xfrm>
            <a:off x="1352550" y="2519763"/>
            <a:ext cx="7517100" cy="621300"/>
          </a:xfrm>
          <a:prstGeom prst="roundRect">
            <a:avLst>
              <a:gd fmla="val 16667" name="adj"/>
            </a:avLst>
          </a:prstGeom>
          <a:solidFill>
            <a:srgbClr val="F2F5F9"/>
          </a:solidFill>
          <a:ln>
            <a:noFill/>
          </a:ln>
        </p:spPr>
        <p:txBody>
          <a:bodyPr anchorCtr="0" anchor="ctr" bIns="91425" lIns="14630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33" name="Google Shape;2033;p174"/>
          <p:cNvSpPr/>
          <p:nvPr/>
        </p:nvSpPr>
        <p:spPr>
          <a:xfrm>
            <a:off x="1352550" y="3291086"/>
            <a:ext cx="7517100" cy="621300"/>
          </a:xfrm>
          <a:prstGeom prst="roundRect">
            <a:avLst>
              <a:gd fmla="val 16667" name="adj"/>
            </a:avLst>
          </a:prstGeom>
          <a:solidFill>
            <a:srgbClr val="F2F5F9"/>
          </a:solidFill>
          <a:ln>
            <a:noFill/>
          </a:ln>
        </p:spPr>
        <p:txBody>
          <a:bodyPr anchorCtr="0" anchor="ctr" bIns="91425" lIns="14630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34" name="Google Shape;2034;p174"/>
          <p:cNvSpPr/>
          <p:nvPr/>
        </p:nvSpPr>
        <p:spPr>
          <a:xfrm>
            <a:off x="1352550" y="4057600"/>
            <a:ext cx="7517100" cy="621300"/>
          </a:xfrm>
          <a:prstGeom prst="roundRect">
            <a:avLst>
              <a:gd fmla="val 16667" name="adj"/>
            </a:avLst>
          </a:prstGeom>
          <a:solidFill>
            <a:srgbClr val="F2F5F9"/>
          </a:solidFill>
          <a:ln>
            <a:noFill/>
          </a:ln>
        </p:spPr>
        <p:txBody>
          <a:bodyPr anchorCtr="0" anchor="ctr" bIns="91425" lIns="14630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35" name="Google Shape;2035;p174"/>
          <p:cNvSpPr txBox="1"/>
          <p:nvPr>
            <p:ph idx="1" type="subTitle"/>
          </p:nvPr>
        </p:nvSpPr>
        <p:spPr>
          <a:xfrm>
            <a:off x="11429" y="2534150"/>
            <a:ext cx="8846100" cy="606900"/>
          </a:xfrm>
          <a:prstGeom prst="rect">
            <a:avLst/>
          </a:prstGeom>
          <a:noFill/>
          <a:ln>
            <a:noFill/>
          </a:ln>
        </p:spPr>
        <p:txBody>
          <a:bodyPr anchorCtr="0" anchor="ctr" bIns="91425" lIns="14630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One of the primary goals of the Spark development team is to make Spark easy to use for people in various roles. And, almost every data professional is familiar with SQL</a:t>
            </a:r>
            <a:endParaRPr>
              <a:solidFill>
                <a:schemeClr val="dk1"/>
              </a:solidFill>
              <a:latin typeface="Roboto"/>
              <a:ea typeface="Roboto"/>
              <a:cs typeface="Roboto"/>
              <a:sym typeface="Roboto"/>
            </a:endParaRPr>
          </a:p>
        </p:txBody>
      </p:sp>
      <p:sp>
        <p:nvSpPr>
          <p:cNvPr id="2036" name="Google Shape;2036;p174"/>
          <p:cNvSpPr txBox="1"/>
          <p:nvPr>
            <p:ph idx="2" type="subTitle"/>
          </p:nvPr>
        </p:nvSpPr>
        <p:spPr>
          <a:xfrm>
            <a:off x="-12225" y="3293500"/>
            <a:ext cx="8870100" cy="606900"/>
          </a:xfrm>
          <a:prstGeom prst="rect">
            <a:avLst/>
          </a:prstGeom>
          <a:noFill/>
          <a:ln>
            <a:noFill/>
          </a:ln>
        </p:spPr>
        <p:txBody>
          <a:bodyPr anchorCtr="0" anchor="ctr" bIns="91425" lIns="14630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The Spark engine has a query optimization engine (named Catalyst optimizer) that creates a plan for how to run the SQL code.</a:t>
            </a:r>
            <a:endParaRPr>
              <a:solidFill>
                <a:schemeClr val="dk1"/>
              </a:solidFill>
              <a:latin typeface="Roboto"/>
              <a:ea typeface="Roboto"/>
              <a:cs typeface="Roboto"/>
              <a:sym typeface="Roboto"/>
            </a:endParaRPr>
          </a:p>
        </p:txBody>
      </p:sp>
      <p:sp>
        <p:nvSpPr>
          <p:cNvPr id="2037" name="Google Shape;2037;p174"/>
          <p:cNvSpPr txBox="1"/>
          <p:nvPr>
            <p:ph idx="3" type="subTitle"/>
          </p:nvPr>
        </p:nvSpPr>
        <p:spPr>
          <a:xfrm>
            <a:off x="-398" y="4060025"/>
            <a:ext cx="8870100" cy="606900"/>
          </a:xfrm>
          <a:prstGeom prst="rect">
            <a:avLst/>
          </a:prstGeom>
          <a:noFill/>
          <a:ln>
            <a:noFill/>
          </a:ln>
        </p:spPr>
        <p:txBody>
          <a:bodyPr anchorCtr="0" anchor="ctr" bIns="91425" lIns="14630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Roboto"/>
                <a:ea typeface="Roboto"/>
                <a:cs typeface="Roboto"/>
                <a:sym typeface="Roboto"/>
              </a:rPr>
              <a:t>We’ll both rewrite some of our earlier activities and write new ones with fresh data.</a:t>
            </a:r>
            <a:endParaRPr>
              <a:solidFill>
                <a:schemeClr val="dk1"/>
              </a:solidFill>
              <a:latin typeface="Roboto"/>
              <a:ea typeface="Roboto"/>
              <a:cs typeface="Roboto"/>
              <a:sym typeface="Roboto"/>
            </a:endParaRPr>
          </a:p>
        </p:txBody>
      </p:sp>
      <p:grpSp>
        <p:nvGrpSpPr>
          <p:cNvPr id="2038" name="Google Shape;2038;p174"/>
          <p:cNvGrpSpPr/>
          <p:nvPr/>
        </p:nvGrpSpPr>
        <p:grpSpPr>
          <a:xfrm>
            <a:off x="453220" y="2564950"/>
            <a:ext cx="743726" cy="530949"/>
            <a:chOff x="453220" y="1424000"/>
            <a:chExt cx="743726" cy="530949"/>
          </a:xfrm>
        </p:grpSpPr>
        <p:sp>
          <p:nvSpPr>
            <p:cNvPr id="2039" name="Google Shape;2039;p1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40" name="Google Shape;2040;p1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041" name="Google Shape;2041;p174"/>
          <p:cNvGrpSpPr/>
          <p:nvPr/>
        </p:nvGrpSpPr>
        <p:grpSpPr>
          <a:xfrm>
            <a:off x="453220" y="3331500"/>
            <a:ext cx="743726" cy="530949"/>
            <a:chOff x="453220" y="1424000"/>
            <a:chExt cx="743726" cy="530949"/>
          </a:xfrm>
        </p:grpSpPr>
        <p:sp>
          <p:nvSpPr>
            <p:cNvPr id="2042" name="Google Shape;2042;p1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43" name="Google Shape;2043;p1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044" name="Google Shape;2044;p174"/>
          <p:cNvGrpSpPr/>
          <p:nvPr/>
        </p:nvGrpSpPr>
        <p:grpSpPr>
          <a:xfrm>
            <a:off x="453220" y="4113375"/>
            <a:ext cx="743726" cy="530949"/>
            <a:chOff x="453220" y="1424000"/>
            <a:chExt cx="743726" cy="530949"/>
          </a:xfrm>
        </p:grpSpPr>
        <p:sp>
          <p:nvSpPr>
            <p:cNvPr id="2045" name="Google Shape;2045;p1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46" name="Google Shape;2046;p1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047" name="Google Shape;2047;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76"/>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77"/>
          <p:cNvSpPr txBox="1"/>
          <p:nvPr>
            <p:ph type="title"/>
          </p:nvPr>
        </p:nvSpPr>
        <p:spPr>
          <a:xfrm>
            <a:off x="274350" y="21756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Creating Spark Temporary Tables</a:t>
            </a:r>
            <a:endParaRPr/>
          </a:p>
        </p:txBody>
      </p:sp>
      <p:sp>
        <p:nvSpPr>
          <p:cNvPr id="2063" name="Google Shape;2063;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1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9" name="Google Shape;2069;p178"/>
          <p:cNvSpPr txBox="1"/>
          <p:nvPr>
            <p:ph type="title"/>
          </p:nvPr>
        </p:nvSpPr>
        <p:spPr>
          <a:xfrm>
            <a:off x="25" y="274800"/>
            <a:ext cx="9144000" cy="4593900"/>
          </a:xfrm>
          <a:prstGeom prst="rect">
            <a:avLst/>
          </a:prstGeom>
        </p:spPr>
        <p:txBody>
          <a:bodyPr anchorCtr="0" anchor="ctr" bIns="91425" lIns="2377425" spcFirstLastPara="1" rIns="640075" wrap="square" tIns="91425">
            <a:noAutofit/>
          </a:bodyPr>
          <a:lstStyle/>
          <a:p>
            <a:pPr indent="0" lvl="0" marL="0" marR="123457" rtl="0" algn="l">
              <a:spcBef>
                <a:spcPts val="0"/>
              </a:spcBef>
              <a:spcAft>
                <a:spcPts val="0"/>
              </a:spcAft>
              <a:buNone/>
            </a:pPr>
            <a:r>
              <a:rPr lang="en" sz="3400"/>
              <a:t>One one of the many advantages </a:t>
            </a:r>
            <a:br>
              <a:rPr lang="en" sz="3400"/>
            </a:br>
            <a:r>
              <a:rPr lang="en" sz="3400"/>
              <a:t>of Spark is the ability to write code against it by using various APIs—</a:t>
            </a:r>
            <a:br>
              <a:rPr lang="en" sz="3400"/>
            </a:br>
            <a:r>
              <a:rPr lang="en" sz="3400"/>
              <a:t>all of which perform in a similar way.</a:t>
            </a:r>
            <a:endParaRPr sz="3400"/>
          </a:p>
        </p:txBody>
      </p:sp>
      <p:sp>
        <p:nvSpPr>
          <p:cNvPr id="2070" name="Google Shape;2070;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pic>
        <p:nvPicPr>
          <p:cNvPr id="2075" name="Google Shape;2075;p179"/>
          <p:cNvPicPr preferRelativeResize="0"/>
          <p:nvPr/>
        </p:nvPicPr>
        <p:blipFill>
          <a:blip r:embed="rId3">
            <a:alphaModFix/>
          </a:blip>
          <a:stretch>
            <a:fillRect/>
          </a:stretch>
        </p:blipFill>
        <p:spPr>
          <a:xfrm>
            <a:off x="-12300" y="0"/>
            <a:ext cx="9168601" cy="5157335"/>
          </a:xfrm>
          <a:prstGeom prst="rect">
            <a:avLst/>
          </a:prstGeom>
          <a:noFill/>
          <a:ln>
            <a:noFill/>
          </a:ln>
        </p:spPr>
      </p:pic>
      <p:sp>
        <p:nvSpPr>
          <p:cNvPr id="2076" name="Google Shape;2076;p1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7" name="Google Shape;2077;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What’s a Temporary Table?</a:t>
            </a:r>
            <a:endParaRPr>
              <a:solidFill>
                <a:srgbClr val="FFFFFF"/>
              </a:solidFill>
            </a:endParaRPr>
          </a:p>
        </p:txBody>
      </p:sp>
      <p:sp>
        <p:nvSpPr>
          <p:cNvPr id="2078" name="Google Shape;2078;p179"/>
          <p:cNvSpPr txBox="1"/>
          <p:nvPr>
            <p:ph idx="3" type="body"/>
          </p:nvPr>
        </p:nvSpPr>
        <p:spPr>
          <a:xfrm>
            <a:off x="175" y="1623300"/>
            <a:ext cx="4792200" cy="481800"/>
          </a:xfrm>
          <a:prstGeom prst="rect">
            <a:avLst/>
          </a:prstGeom>
        </p:spPr>
        <p:txBody>
          <a:bodyPr anchorCtr="0" anchor="ctr" bIns="0" lIns="1097275" spcFirstLastPara="1" rIns="365750" wrap="square" tIns="0">
            <a:noAutofit/>
          </a:bodyPr>
          <a:lstStyle/>
          <a:p>
            <a:pPr indent="0" lvl="0" marL="0" rtl="0" algn="l">
              <a:spcBef>
                <a:spcPts val="0"/>
              </a:spcBef>
              <a:spcAft>
                <a:spcPts val="0"/>
              </a:spcAft>
              <a:buNone/>
            </a:pPr>
            <a:r>
              <a:rPr lang="en">
                <a:solidFill>
                  <a:srgbClr val="FFFFFF"/>
                </a:solidFill>
              </a:rPr>
              <a:t>Lazy loading doesn’t mean slow.</a:t>
            </a:r>
            <a:endParaRPr>
              <a:solidFill>
                <a:srgbClr val="FFFFFF"/>
              </a:solidFill>
            </a:endParaRPr>
          </a:p>
        </p:txBody>
      </p:sp>
      <p:sp>
        <p:nvSpPr>
          <p:cNvPr id="2079" name="Google Shape;2079;p179"/>
          <p:cNvSpPr txBox="1"/>
          <p:nvPr>
            <p:ph idx="1" type="subTitle"/>
          </p:nvPr>
        </p:nvSpPr>
        <p:spPr>
          <a:xfrm>
            <a:off x="0" y="670250"/>
            <a:ext cx="4568100" cy="364800"/>
          </a:xfrm>
          <a:prstGeom prst="rect">
            <a:avLst/>
          </a:prstGeom>
        </p:spPr>
        <p:txBody>
          <a:bodyPr anchorCtr="0" anchor="t" bIns="91425" lIns="457200" spcFirstLastPara="1" rIns="0" wrap="square" tIns="91425">
            <a:noAutofit/>
          </a:bodyPr>
          <a:lstStyle/>
          <a:p>
            <a:pPr indent="0" lvl="0" marL="0" rtl="0" algn="l">
              <a:spcBef>
                <a:spcPts val="0"/>
              </a:spcBef>
              <a:spcAft>
                <a:spcPts val="0"/>
              </a:spcAft>
              <a:buNone/>
            </a:pPr>
            <a:r>
              <a:rPr lang="en">
                <a:solidFill>
                  <a:srgbClr val="FFFFFF"/>
                </a:solidFill>
              </a:rPr>
              <a:t>A temporary table, or </a:t>
            </a:r>
            <a:r>
              <a:rPr b="1" lang="en">
                <a:solidFill>
                  <a:srgbClr val="FFFFFF"/>
                </a:solidFill>
              </a:rPr>
              <a:t>temporary view</a:t>
            </a:r>
            <a:r>
              <a:rPr lang="en">
                <a:solidFill>
                  <a:srgbClr val="FFFFFF"/>
                </a:solidFill>
              </a:rPr>
              <a:t>, provides a way to </a:t>
            </a:r>
            <a:br>
              <a:rPr lang="en">
                <a:solidFill>
                  <a:srgbClr val="FFFFFF"/>
                </a:solidFill>
              </a:rPr>
            </a:br>
            <a:r>
              <a:rPr lang="en">
                <a:solidFill>
                  <a:srgbClr val="FFFFFF"/>
                </a:solidFill>
              </a:rPr>
              <a:t>lazily load a Spark table into memory.</a:t>
            </a:r>
            <a:endParaRPr>
              <a:solidFill>
                <a:srgbClr val="FFFFFF"/>
              </a:solidFill>
            </a:endParaRPr>
          </a:p>
        </p:txBody>
      </p:sp>
      <p:cxnSp>
        <p:nvCxnSpPr>
          <p:cNvPr id="2080" name="Google Shape;2080;p179"/>
          <p:cNvCxnSpPr/>
          <p:nvPr/>
        </p:nvCxnSpPr>
        <p:spPr>
          <a:xfrm>
            <a:off x="274375" y="640080"/>
            <a:ext cx="4101600" cy="0"/>
          </a:xfrm>
          <a:prstGeom prst="straightConnector1">
            <a:avLst/>
          </a:prstGeom>
          <a:noFill/>
          <a:ln cap="flat" cmpd="sng" w="9525">
            <a:solidFill>
              <a:srgbClr val="FFFFFF"/>
            </a:solidFill>
            <a:prstDash val="solid"/>
            <a:round/>
            <a:headEnd len="med" w="med" type="none"/>
            <a:tailEnd len="med" w="med" type="none"/>
          </a:ln>
        </p:spPr>
      </p:cxnSp>
      <p:grpSp>
        <p:nvGrpSpPr>
          <p:cNvPr id="2081" name="Google Shape;2081;p179"/>
          <p:cNvGrpSpPr/>
          <p:nvPr/>
        </p:nvGrpSpPr>
        <p:grpSpPr>
          <a:xfrm>
            <a:off x="445468" y="1684691"/>
            <a:ext cx="491946" cy="359019"/>
            <a:chOff x="463425" y="1453125"/>
            <a:chExt cx="735125" cy="513838"/>
          </a:xfrm>
        </p:grpSpPr>
        <p:sp>
          <p:nvSpPr>
            <p:cNvPr id="2082" name="Google Shape;2082;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FDCA0B"/>
            </a:solidFill>
            <a:ln>
              <a:noFill/>
            </a:ln>
          </p:spPr>
        </p:sp>
        <p:sp>
          <p:nvSpPr>
            <p:cNvPr id="2083" name="Google Shape;2083;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2EBFD4"/>
            </a:solidFill>
            <a:ln>
              <a:noFill/>
            </a:ln>
          </p:spPr>
        </p:sp>
      </p:grpSp>
      <p:sp>
        <p:nvSpPr>
          <p:cNvPr id="2084" name="Google Shape;2084;p179"/>
          <p:cNvSpPr txBox="1"/>
          <p:nvPr>
            <p:ph idx="3" type="body"/>
          </p:nvPr>
        </p:nvSpPr>
        <p:spPr>
          <a:xfrm>
            <a:off x="175" y="2281075"/>
            <a:ext cx="4568100" cy="481800"/>
          </a:xfrm>
          <a:prstGeom prst="rect">
            <a:avLst/>
          </a:prstGeom>
        </p:spPr>
        <p:txBody>
          <a:bodyPr anchorCtr="0" anchor="ctr" bIns="0" lIns="1097275" spcFirstLastPara="1" rIns="365750" wrap="square" tIns="0">
            <a:noAutofit/>
          </a:bodyPr>
          <a:lstStyle/>
          <a:p>
            <a:pPr indent="0" lvl="0" marL="0" rtl="0" algn="l">
              <a:spcBef>
                <a:spcPts val="0"/>
              </a:spcBef>
              <a:spcAft>
                <a:spcPts val="0"/>
              </a:spcAft>
              <a:buNone/>
            </a:pPr>
            <a:r>
              <a:rPr lang="en">
                <a:solidFill>
                  <a:srgbClr val="FFFFFF"/>
                </a:solidFill>
              </a:rPr>
              <a:t>Lazy loading means not </a:t>
            </a:r>
            <a:r>
              <a:rPr lang="en">
                <a:solidFill>
                  <a:schemeClr val="lt1"/>
                </a:solidFill>
              </a:rPr>
              <a:t>completely </a:t>
            </a:r>
            <a:r>
              <a:rPr lang="en">
                <a:solidFill>
                  <a:srgbClr val="FFFFFF"/>
                </a:solidFill>
              </a:rPr>
              <a:t>loading anything until it’s needed.</a:t>
            </a:r>
            <a:endParaRPr>
              <a:solidFill>
                <a:srgbClr val="FFFFFF"/>
              </a:solidFill>
            </a:endParaRPr>
          </a:p>
        </p:txBody>
      </p:sp>
      <p:grpSp>
        <p:nvGrpSpPr>
          <p:cNvPr id="2085" name="Google Shape;2085;p179"/>
          <p:cNvGrpSpPr/>
          <p:nvPr/>
        </p:nvGrpSpPr>
        <p:grpSpPr>
          <a:xfrm>
            <a:off x="445468" y="2342466"/>
            <a:ext cx="491946" cy="359019"/>
            <a:chOff x="463425" y="1453125"/>
            <a:chExt cx="735125" cy="513838"/>
          </a:xfrm>
        </p:grpSpPr>
        <p:sp>
          <p:nvSpPr>
            <p:cNvPr id="2086" name="Google Shape;2086;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FDCA0B"/>
            </a:solidFill>
            <a:ln>
              <a:noFill/>
            </a:ln>
          </p:spPr>
        </p:sp>
        <p:sp>
          <p:nvSpPr>
            <p:cNvPr id="2087" name="Google Shape;2087;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2EBFD4"/>
            </a:solidFill>
            <a:ln>
              <a:noFill/>
            </a:ln>
          </p:spPr>
        </p:sp>
      </p:grpSp>
      <p:sp>
        <p:nvSpPr>
          <p:cNvPr id="2088" name="Google Shape;2088;p179"/>
          <p:cNvSpPr txBox="1"/>
          <p:nvPr>
            <p:ph idx="3" type="body"/>
          </p:nvPr>
        </p:nvSpPr>
        <p:spPr>
          <a:xfrm>
            <a:off x="175" y="2948000"/>
            <a:ext cx="4568100" cy="481800"/>
          </a:xfrm>
          <a:prstGeom prst="rect">
            <a:avLst/>
          </a:prstGeom>
        </p:spPr>
        <p:txBody>
          <a:bodyPr anchorCtr="0" anchor="ctr" bIns="0" lIns="1097275" spcFirstLastPara="1" rIns="365750" wrap="square" tIns="0">
            <a:noAutofit/>
          </a:bodyPr>
          <a:lstStyle/>
          <a:p>
            <a:pPr indent="0" lvl="0" marL="0" rtl="0" algn="l">
              <a:spcBef>
                <a:spcPts val="0"/>
              </a:spcBef>
              <a:spcAft>
                <a:spcPts val="0"/>
              </a:spcAft>
              <a:buNone/>
            </a:pPr>
            <a:r>
              <a:rPr lang="en">
                <a:solidFill>
                  <a:srgbClr val="FFFFFF"/>
                </a:solidFill>
              </a:rPr>
              <a:t>So, applications typically run faster.</a:t>
            </a:r>
            <a:endParaRPr>
              <a:solidFill>
                <a:srgbClr val="FFFFFF"/>
              </a:solidFill>
            </a:endParaRPr>
          </a:p>
        </p:txBody>
      </p:sp>
      <p:grpSp>
        <p:nvGrpSpPr>
          <p:cNvPr id="2089" name="Google Shape;2089;p179"/>
          <p:cNvGrpSpPr/>
          <p:nvPr/>
        </p:nvGrpSpPr>
        <p:grpSpPr>
          <a:xfrm>
            <a:off x="445468" y="3009391"/>
            <a:ext cx="491946" cy="359019"/>
            <a:chOff x="463425" y="1453125"/>
            <a:chExt cx="735125" cy="513838"/>
          </a:xfrm>
        </p:grpSpPr>
        <p:sp>
          <p:nvSpPr>
            <p:cNvPr id="2090" name="Google Shape;2090;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FDCA0B"/>
            </a:solidFill>
            <a:ln>
              <a:noFill/>
            </a:ln>
          </p:spPr>
        </p:sp>
        <p:sp>
          <p:nvSpPr>
            <p:cNvPr id="2091" name="Google Shape;2091;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2EBFD4"/>
            </a:solidFill>
            <a:ln>
              <a:noFill/>
            </a:ln>
          </p:spPr>
        </p:sp>
      </p:grpSp>
      <p:sp>
        <p:nvSpPr>
          <p:cNvPr id="2092" name="Google Shape;2092;p17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 Objectives</a:t>
            </a:r>
            <a:endParaRPr/>
          </a:p>
        </p:txBody>
      </p:sp>
      <p:sp>
        <p:nvSpPr>
          <p:cNvPr id="1831" name="Google Shape;1831;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By the end of this lesson, you will be able to:</a:t>
            </a:r>
            <a:endParaRPr/>
          </a:p>
        </p:txBody>
      </p:sp>
      <p:sp>
        <p:nvSpPr>
          <p:cNvPr id="1832" name="Google Shape;1832;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3" name="Google Shape;1833;p153"/>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Apply grouping and aggregation functions to a dataset by using Spark.</a:t>
            </a:r>
            <a:endParaRPr/>
          </a:p>
        </p:txBody>
      </p:sp>
      <p:sp>
        <p:nvSpPr>
          <p:cNvPr id="1834" name="Google Shape;1834;p153"/>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Parse and format date timestamps by using Spark.</a:t>
            </a:r>
            <a:endParaRPr/>
          </a:p>
        </p:txBody>
      </p:sp>
      <p:sp>
        <p:nvSpPr>
          <p:cNvPr id="1835" name="Google Shape;1835;p153"/>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Use temporary tables to prepare data for SQL.</a:t>
            </a:r>
            <a:endParaRPr/>
          </a:p>
        </p:txBody>
      </p:sp>
      <p:sp>
        <p:nvSpPr>
          <p:cNvPr id="1836" name="Google Shape;1836;p153"/>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Combine PySpark and SQL to run queries.</a:t>
            </a:r>
            <a:endParaRPr/>
          </a:p>
        </p:txBody>
      </p:sp>
      <p:sp>
        <p:nvSpPr>
          <p:cNvPr id="1837" name="Google Shape;1837;p153"/>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Temporary Tables</a:t>
            </a:r>
            <a:endParaRPr/>
          </a:p>
        </p:txBody>
      </p:sp>
      <p:sp>
        <p:nvSpPr>
          <p:cNvPr id="2098" name="Google Shape;2098;p1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Once we load a t</a:t>
            </a:r>
            <a:r>
              <a:rPr lang="en"/>
              <a:t>emporary table</a:t>
            </a:r>
            <a:r>
              <a:rPr lang="en"/>
              <a:t>, we can query the table with SQL statements to produce rapid results.</a:t>
            </a:r>
            <a:endParaRPr/>
          </a:p>
        </p:txBody>
      </p:sp>
      <p:sp>
        <p:nvSpPr>
          <p:cNvPr id="2099" name="Google Shape;2099;p1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https://codingsight.com</a:t>
            </a:r>
            <a:endParaRPr/>
          </a:p>
        </p:txBody>
      </p:sp>
      <p:sp>
        <p:nvSpPr>
          <p:cNvPr id="2100" name="Google Shape;2100;p180"/>
          <p:cNvSpPr/>
          <p:nvPr/>
        </p:nvSpPr>
        <p:spPr>
          <a:xfrm>
            <a:off x="1141275" y="146642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80"/>
          <p:cNvSpPr txBox="1"/>
          <p:nvPr/>
        </p:nvSpPr>
        <p:spPr>
          <a:xfrm>
            <a:off x="25" y="1460275"/>
            <a:ext cx="9168600" cy="486300"/>
          </a:xfrm>
          <a:prstGeom prst="rect">
            <a:avLst/>
          </a:prstGeom>
          <a:noFill/>
          <a:ln>
            <a:noFill/>
          </a:ln>
        </p:spPr>
        <p:txBody>
          <a:bodyPr anchorCtr="0" anchor="ctr" bIns="0" lIns="1280150" spcFirstLastPara="1" rIns="457200" wrap="square" tIns="91425">
            <a:noAutofit/>
          </a:bodyPr>
          <a:lstStyle/>
          <a:p>
            <a:pPr indent="0" lvl="0" marL="0" rtl="0" algn="l">
              <a:spcBef>
                <a:spcPts val="0"/>
              </a:spcBef>
              <a:spcAft>
                <a:spcPts val="800"/>
              </a:spcAft>
              <a:buNone/>
            </a:pPr>
            <a:r>
              <a:rPr lang="en">
                <a:solidFill>
                  <a:schemeClr val="dk1"/>
                </a:solidFill>
                <a:latin typeface="Roboto"/>
                <a:ea typeface="Roboto"/>
                <a:cs typeface="Roboto"/>
                <a:sym typeface="Roboto"/>
              </a:rPr>
              <a:t>It’s important to differentiate a global temp view from a local temp view.</a:t>
            </a:r>
            <a:endParaRPr>
              <a:solidFill>
                <a:schemeClr val="dk1"/>
              </a:solidFill>
              <a:latin typeface="Roboto"/>
              <a:ea typeface="Roboto"/>
              <a:cs typeface="Roboto"/>
              <a:sym typeface="Roboto"/>
            </a:endParaRPr>
          </a:p>
        </p:txBody>
      </p:sp>
      <p:sp>
        <p:nvSpPr>
          <p:cNvPr id="2102" name="Google Shape;2102;p180"/>
          <p:cNvSpPr/>
          <p:nvPr/>
        </p:nvSpPr>
        <p:spPr>
          <a:xfrm>
            <a:off x="1141350" y="205750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80"/>
          <p:cNvSpPr txBox="1"/>
          <p:nvPr/>
        </p:nvSpPr>
        <p:spPr>
          <a:xfrm>
            <a:off x="25" y="2072600"/>
            <a:ext cx="9168600" cy="486300"/>
          </a:xfrm>
          <a:prstGeom prst="rect">
            <a:avLst/>
          </a:prstGeom>
          <a:noFill/>
          <a:ln>
            <a:noFill/>
          </a:ln>
        </p:spPr>
        <p:txBody>
          <a:bodyPr anchorCtr="0" anchor="ctr" bIns="0" lIns="1280150" spcFirstLastPara="1" rIns="457200" wrap="square" tIns="64000">
            <a:noAutofit/>
          </a:bodyPr>
          <a:lstStyle/>
          <a:p>
            <a:pPr indent="0" lvl="0" marL="0" rtl="0" algn="l">
              <a:spcBef>
                <a:spcPts val="0"/>
              </a:spcBef>
              <a:spcAft>
                <a:spcPts val="800"/>
              </a:spcAft>
              <a:buNone/>
            </a:pPr>
            <a:r>
              <a:rPr lang="en">
                <a:solidFill>
                  <a:schemeClr val="dk1"/>
                </a:solidFill>
                <a:latin typeface="Roboto"/>
                <a:ea typeface="Roboto"/>
                <a:cs typeface="Roboto"/>
                <a:sym typeface="Roboto"/>
              </a:rPr>
              <a:t>To do so, we’ll discuss the Spark Application and the Spark Session.</a:t>
            </a:r>
            <a:endParaRPr>
              <a:solidFill>
                <a:schemeClr val="dk1"/>
              </a:solidFill>
              <a:latin typeface="Roboto"/>
              <a:ea typeface="Roboto"/>
              <a:cs typeface="Roboto"/>
              <a:sym typeface="Roboto"/>
            </a:endParaRPr>
          </a:p>
        </p:txBody>
      </p:sp>
      <p:grpSp>
        <p:nvGrpSpPr>
          <p:cNvPr id="2104" name="Google Shape;2104;p180"/>
          <p:cNvGrpSpPr/>
          <p:nvPr/>
        </p:nvGrpSpPr>
        <p:grpSpPr>
          <a:xfrm>
            <a:off x="453233" y="1514562"/>
            <a:ext cx="546415" cy="390035"/>
            <a:chOff x="453220" y="1424000"/>
            <a:chExt cx="743726" cy="530949"/>
          </a:xfrm>
        </p:grpSpPr>
        <p:sp>
          <p:nvSpPr>
            <p:cNvPr id="2105" name="Google Shape;2105;p18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06" name="Google Shape;2106;p18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107" name="Google Shape;2107;p180"/>
          <p:cNvGrpSpPr/>
          <p:nvPr/>
        </p:nvGrpSpPr>
        <p:grpSpPr>
          <a:xfrm>
            <a:off x="453233" y="2112462"/>
            <a:ext cx="546415" cy="390035"/>
            <a:chOff x="453220" y="1424000"/>
            <a:chExt cx="743726" cy="530949"/>
          </a:xfrm>
        </p:grpSpPr>
        <p:sp>
          <p:nvSpPr>
            <p:cNvPr id="2108" name="Google Shape;2108;p18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09" name="Google Shape;2109;p18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110" name="Google Shape;2110;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181"/>
          <p:cNvSpPr txBox="1"/>
          <p:nvPr>
            <p:ph type="title"/>
          </p:nvPr>
        </p:nvSpPr>
        <p:spPr>
          <a:xfrm>
            <a:off x="25" y="274800"/>
            <a:ext cx="9144000" cy="4593900"/>
          </a:xfrm>
          <a:prstGeom prst="rect">
            <a:avLst/>
          </a:prstGeom>
        </p:spPr>
        <p:txBody>
          <a:bodyPr anchorCtr="0" anchor="ctr" bIns="91425" lIns="2377425" spcFirstLastPara="1" rIns="640075" wrap="square" tIns="91425">
            <a:noAutofit/>
          </a:bodyPr>
          <a:lstStyle/>
          <a:p>
            <a:pPr indent="0" lvl="0" marL="0" rtl="0" algn="l">
              <a:spcBef>
                <a:spcPts val="0"/>
              </a:spcBef>
              <a:spcAft>
                <a:spcPts val="0"/>
              </a:spcAft>
              <a:buNone/>
            </a:pPr>
            <a:r>
              <a:rPr lang="en"/>
              <a:t>When you define Spark on </a:t>
            </a:r>
            <a:br>
              <a:rPr lang="en"/>
            </a:br>
            <a:r>
              <a:rPr lang="en"/>
              <a:t>your system, you first create </a:t>
            </a:r>
            <a:br>
              <a:rPr lang="en"/>
            </a:br>
            <a:r>
              <a:rPr lang="en"/>
              <a:t>a Spark Application.</a:t>
            </a:r>
            <a:endParaRPr/>
          </a:p>
        </p:txBody>
      </p:sp>
      <p:sp>
        <p:nvSpPr>
          <p:cNvPr id="2116" name="Google Shape;2116;p1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7" name="Google Shape;2117;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3" name="Google Shape;2123;p182"/>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800">
                <a:solidFill>
                  <a:schemeClr val="dk1"/>
                </a:solidFill>
              </a:rPr>
              <a:t>A </a:t>
            </a:r>
            <a:r>
              <a:rPr b="1" lang="en" sz="2800">
                <a:solidFill>
                  <a:schemeClr val="dk1"/>
                </a:solidFill>
                <a:highlight>
                  <a:srgbClr val="FFFF00"/>
                </a:highlight>
              </a:rPr>
              <a:t>Spark Application</a:t>
            </a:r>
            <a:r>
              <a:rPr lang="en" sz="2800">
                <a:solidFill>
                  <a:schemeClr val="dk1"/>
                </a:solidFill>
              </a:rPr>
              <a:t> can hold one to many Spark jobs, views, and Sessions.</a:t>
            </a:r>
            <a:endParaRPr sz="2800">
              <a:solidFill>
                <a:schemeClr val="dk1"/>
              </a:solidFill>
            </a:endParaRPr>
          </a:p>
        </p:txBody>
      </p:sp>
      <p:sp>
        <p:nvSpPr>
          <p:cNvPr id="2124" name="Google Shape;2124;p1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Global Temp Views</a:t>
            </a:r>
            <a:endParaRPr/>
          </a:p>
        </p:txBody>
      </p:sp>
      <p:sp>
        <p:nvSpPr>
          <p:cNvPr id="2130" name="Google Shape;2130;p183"/>
          <p:cNvSpPr txBox="1"/>
          <p:nvPr>
            <p:ph idx="1" type="subTitle"/>
          </p:nvPr>
        </p:nvSpPr>
        <p:spPr>
          <a:xfrm>
            <a:off x="0" y="675975"/>
            <a:ext cx="9106500" cy="402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All the Sessions in that Spark Application can access a </a:t>
            </a:r>
            <a:r>
              <a:rPr b="1" lang="en">
                <a:highlight>
                  <a:srgbClr val="FFFF00"/>
                </a:highlight>
              </a:rPr>
              <a:t>global temp view</a:t>
            </a:r>
            <a:r>
              <a:rPr lang="en"/>
              <a:t>.</a:t>
            </a:r>
            <a:endParaRPr/>
          </a:p>
        </p:txBody>
      </p:sp>
      <p:sp>
        <p:nvSpPr>
          <p:cNvPr id="2131" name="Google Shape;2131;p1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2" name="Google Shape;2132;p183"/>
          <p:cNvSpPr txBox="1"/>
          <p:nvPr>
            <p:ph idx="3" type="body"/>
          </p:nvPr>
        </p:nvSpPr>
        <p:spPr>
          <a:xfrm>
            <a:off x="175" y="1220850"/>
            <a:ext cx="9144000" cy="3648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t>Until the application is stopped or the table is explicitly removed, a global temp view remains accessible to all parts of the application.</a:t>
            </a:r>
            <a:endParaRPr b="1" sz="1800"/>
          </a:p>
        </p:txBody>
      </p:sp>
      <p:sp>
        <p:nvSpPr>
          <p:cNvPr id="2133" name="Google Shape;2133;p183"/>
          <p:cNvSpPr/>
          <p:nvPr/>
        </p:nvSpPr>
        <p:spPr>
          <a:xfrm>
            <a:off x="478300" y="2662513"/>
            <a:ext cx="8301300" cy="127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00FFFF"/>
                </a:solidFill>
                <a:latin typeface="Inconsolata Medium"/>
                <a:ea typeface="Inconsolata Medium"/>
                <a:cs typeface="Inconsolata Medium"/>
                <a:sym typeface="Inconsolata Medium"/>
              </a:rPr>
              <a:t>df.createOrReplaceGlobalTempView(&lt;viewName&gt;)</a:t>
            </a:r>
            <a:endParaRPr sz="2600">
              <a:solidFill>
                <a:srgbClr val="00FFFF"/>
              </a:solidFill>
              <a:latin typeface="Inconsolata Medium"/>
              <a:ea typeface="Inconsolata Medium"/>
              <a:cs typeface="Inconsolata Medium"/>
              <a:sym typeface="Inconsolata Medium"/>
            </a:endParaRPr>
          </a:p>
        </p:txBody>
      </p:sp>
      <p:sp>
        <p:nvSpPr>
          <p:cNvPr id="2134" name="Google Shape;2134;p183"/>
          <p:cNvSpPr txBox="1"/>
          <p:nvPr>
            <p:ph idx="3" type="body"/>
          </p:nvPr>
        </p:nvSpPr>
        <p:spPr>
          <a:xfrm>
            <a:off x="175" y="2196563"/>
            <a:ext cx="9144000" cy="3648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700">
                <a:solidFill>
                  <a:schemeClr val="dk1"/>
                </a:solidFill>
              </a:rPr>
              <a:t>We create a global temp view with the following command:</a:t>
            </a:r>
            <a:endParaRPr sz="1700"/>
          </a:p>
        </p:txBody>
      </p:sp>
      <p:sp>
        <p:nvSpPr>
          <p:cNvPr id="2135" name="Google Shape;2135;p18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Local Temp Views</a:t>
            </a:r>
            <a:endParaRPr/>
          </a:p>
        </p:txBody>
      </p:sp>
      <p:sp>
        <p:nvSpPr>
          <p:cNvPr id="2141" name="Google Shape;2141;p184"/>
          <p:cNvSpPr txBox="1"/>
          <p:nvPr>
            <p:ph idx="1" type="subTitle"/>
          </p:nvPr>
        </p:nvSpPr>
        <p:spPr>
          <a:xfrm>
            <a:off x="0" y="675975"/>
            <a:ext cx="9106500" cy="402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Other jobs or sessions can’t access a </a:t>
            </a:r>
            <a:r>
              <a:rPr b="1" lang="en">
                <a:highlight>
                  <a:srgbClr val="FFFF00"/>
                </a:highlight>
              </a:rPr>
              <a:t>local temp view</a:t>
            </a:r>
            <a:r>
              <a:rPr lang="en"/>
              <a:t>. This can be helpful when we want to limit the scope of a session to a specific task..</a:t>
            </a:r>
            <a:endParaRPr/>
          </a:p>
        </p:txBody>
      </p:sp>
      <p:sp>
        <p:nvSpPr>
          <p:cNvPr id="2142" name="Google Shape;2142;p1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3" name="Google Shape;2143;p184"/>
          <p:cNvSpPr/>
          <p:nvPr/>
        </p:nvSpPr>
        <p:spPr>
          <a:xfrm>
            <a:off x="478300" y="2670175"/>
            <a:ext cx="8301300" cy="127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00FFFF"/>
                </a:solidFill>
                <a:latin typeface="Inconsolata Medium"/>
                <a:ea typeface="Inconsolata Medium"/>
                <a:cs typeface="Inconsolata Medium"/>
                <a:sym typeface="Inconsolata Medium"/>
              </a:rPr>
              <a:t>df.createOrReplaceTempView(&lt;viewName&gt;)</a:t>
            </a:r>
            <a:endParaRPr sz="2600">
              <a:solidFill>
                <a:srgbClr val="00FFFF"/>
              </a:solidFill>
              <a:latin typeface="Inconsolata Medium"/>
              <a:ea typeface="Inconsolata Medium"/>
              <a:cs typeface="Inconsolata Medium"/>
              <a:sym typeface="Inconsolata Medium"/>
            </a:endParaRPr>
          </a:p>
        </p:txBody>
      </p:sp>
      <p:sp>
        <p:nvSpPr>
          <p:cNvPr id="2144" name="Google Shape;2144;p184"/>
          <p:cNvSpPr txBox="1"/>
          <p:nvPr>
            <p:ph idx="3" type="body"/>
          </p:nvPr>
        </p:nvSpPr>
        <p:spPr>
          <a:xfrm>
            <a:off x="175" y="2204225"/>
            <a:ext cx="9144000" cy="3648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700">
                <a:solidFill>
                  <a:schemeClr val="dk1"/>
                </a:solidFill>
              </a:rPr>
              <a:t>We create a local temp view by using the following command:</a:t>
            </a:r>
            <a:endParaRPr sz="1700"/>
          </a:p>
        </p:txBody>
      </p:sp>
      <p:sp>
        <p:nvSpPr>
          <p:cNvPr id="2145" name="Google Shape;2145;p18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18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rPr>
              <a:t>Creating a Temporary Table</a:t>
            </a:r>
            <a:endParaRPr>
              <a:solidFill>
                <a:schemeClr val="lt1"/>
              </a:solidFill>
            </a:endParaRPr>
          </a:p>
        </p:txBody>
      </p:sp>
      <p:sp>
        <p:nvSpPr>
          <p:cNvPr id="2151" name="Google Shape;2151;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2" name="Google Shape;2152;p1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1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3" name="Google Shape;2163;p187"/>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500">
                <a:solidFill>
                  <a:schemeClr val="dk1"/>
                </a:solidFill>
              </a:rPr>
              <a:t>Activity: Amazon Vine Temporary View</a:t>
            </a:r>
            <a:endParaRPr sz="3500">
              <a:solidFill>
                <a:schemeClr val="dk1"/>
              </a:solidFill>
            </a:endParaRPr>
          </a:p>
          <a:p>
            <a:pPr indent="0" lvl="0" marL="0" rtl="0" algn="l">
              <a:spcBef>
                <a:spcPts val="800"/>
              </a:spcBef>
              <a:spcAft>
                <a:spcPts val="800"/>
              </a:spcAft>
              <a:buClr>
                <a:schemeClr val="dk1"/>
              </a:buClr>
              <a:buSzPts val="1100"/>
              <a:buFont typeface="Arial"/>
              <a:buNone/>
            </a:pPr>
            <a:r>
              <a:rPr lang="en" sz="1800">
                <a:solidFill>
                  <a:schemeClr val="dk1"/>
                </a:solidFill>
                <a:latin typeface="Roboto"/>
                <a:ea typeface="Roboto"/>
                <a:cs typeface="Roboto"/>
                <a:sym typeface="Roboto"/>
              </a:rPr>
              <a:t>In this activity, you’ll import an Amazon Vine dataset, create a temporary table, and then use Spark SQL to run queries on the temporary table.</a:t>
            </a:r>
            <a:endParaRPr/>
          </a:p>
        </p:txBody>
      </p:sp>
      <p:sp>
        <p:nvSpPr>
          <p:cNvPr id="2164" name="Google Shape;2164;p187"/>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
        <p:nvSpPr>
          <p:cNvPr id="2165" name="Google Shape;2165;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1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1" name="Google Shape;2171;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54"/>
          <p:cNvSpPr txBox="1"/>
          <p:nvPr>
            <p:ph type="title"/>
          </p:nvPr>
        </p:nvSpPr>
        <p:spPr>
          <a:xfrm>
            <a:off x="274350" y="21756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Grouping </a:t>
            </a:r>
            <a:r>
              <a:rPr lang="en"/>
              <a:t>and Aggregating Data</a:t>
            </a:r>
            <a:endParaRPr/>
          </a:p>
        </p:txBody>
      </p:sp>
      <p:sp>
        <p:nvSpPr>
          <p:cNvPr id="1843" name="Google Shape;1843;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19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Combining PySpark with Spark SQL</a:t>
            </a:r>
            <a:endParaRPr/>
          </a:p>
        </p:txBody>
      </p:sp>
      <p:sp>
        <p:nvSpPr>
          <p:cNvPr id="2182" name="Google Shape;2182;p1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3" name="Google Shape;2183;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191"/>
          <p:cNvSpPr/>
          <p:nvPr/>
        </p:nvSpPr>
        <p:spPr>
          <a:xfrm>
            <a:off x="175" y="1653275"/>
            <a:ext cx="9144000" cy="3490200"/>
          </a:xfrm>
          <a:prstGeom prst="rect">
            <a:avLst/>
          </a:prstGeom>
          <a:solidFill>
            <a:srgbClr val="2FC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9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Combining PySpark with Spark SQL (1 of 3)</a:t>
            </a:r>
            <a:endParaRPr/>
          </a:p>
        </p:txBody>
      </p:sp>
      <p:sp>
        <p:nvSpPr>
          <p:cNvPr id="2190" name="Google Shape;2190;p191"/>
          <p:cNvSpPr/>
          <p:nvPr/>
        </p:nvSpPr>
        <p:spPr>
          <a:xfrm>
            <a:off x="477600" y="2548775"/>
            <a:ext cx="3501600" cy="1699200"/>
          </a:xfrm>
          <a:prstGeom prst="roundRect">
            <a:avLst>
              <a:gd fmla="val 469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91"/>
          <p:cNvSpPr/>
          <p:nvPr/>
        </p:nvSpPr>
        <p:spPr>
          <a:xfrm>
            <a:off x="5181404" y="2548775"/>
            <a:ext cx="3501600" cy="1699200"/>
          </a:xfrm>
          <a:prstGeom prst="roundRect">
            <a:avLst>
              <a:gd fmla="val 469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2" name="Google Shape;2192;p191"/>
          <p:cNvPicPr preferRelativeResize="0"/>
          <p:nvPr/>
        </p:nvPicPr>
        <p:blipFill rotWithShape="1">
          <a:blip r:embed="rId3">
            <a:alphaModFix/>
          </a:blip>
          <a:srcRect b="26639" l="7578" r="8401" t="9568"/>
          <a:stretch/>
        </p:blipFill>
        <p:spPr>
          <a:xfrm>
            <a:off x="613599" y="2707093"/>
            <a:ext cx="3229986" cy="1382564"/>
          </a:xfrm>
          <a:prstGeom prst="rect">
            <a:avLst/>
          </a:prstGeom>
          <a:noFill/>
          <a:ln>
            <a:noFill/>
          </a:ln>
        </p:spPr>
      </p:pic>
      <p:sp>
        <p:nvSpPr>
          <p:cNvPr id="2193" name="Google Shape;2193;p191"/>
          <p:cNvSpPr/>
          <p:nvPr/>
        </p:nvSpPr>
        <p:spPr>
          <a:xfrm>
            <a:off x="4241822" y="3059675"/>
            <a:ext cx="677400" cy="677400"/>
          </a:xfrm>
          <a:prstGeom prst="mathPlus">
            <a:avLst>
              <a:gd fmla="val 23520"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4" name="Google Shape;2194;p191"/>
          <p:cNvGrpSpPr/>
          <p:nvPr/>
        </p:nvGrpSpPr>
        <p:grpSpPr>
          <a:xfrm>
            <a:off x="5450878" y="2932613"/>
            <a:ext cx="3106079" cy="931524"/>
            <a:chOff x="2092500" y="2186625"/>
            <a:chExt cx="4968931" cy="1490200"/>
          </a:xfrm>
        </p:grpSpPr>
        <p:pic>
          <p:nvPicPr>
            <p:cNvPr id="2195" name="Google Shape;2195;p191"/>
            <p:cNvPicPr preferRelativeResize="0"/>
            <p:nvPr/>
          </p:nvPicPr>
          <p:blipFill>
            <a:blip r:embed="rId4">
              <a:alphaModFix/>
            </a:blip>
            <a:stretch>
              <a:fillRect/>
            </a:stretch>
          </p:blipFill>
          <p:spPr>
            <a:xfrm>
              <a:off x="2092500" y="2186625"/>
              <a:ext cx="2862375" cy="1490200"/>
            </a:xfrm>
            <a:prstGeom prst="rect">
              <a:avLst/>
            </a:prstGeom>
            <a:noFill/>
            <a:ln>
              <a:noFill/>
            </a:ln>
          </p:spPr>
        </p:pic>
        <p:sp>
          <p:nvSpPr>
            <p:cNvPr id="2196" name="Google Shape;2196;p191"/>
            <p:cNvSpPr txBox="1"/>
            <p:nvPr/>
          </p:nvSpPr>
          <p:spPr>
            <a:xfrm>
              <a:off x="5330131" y="2742976"/>
              <a:ext cx="1731300" cy="689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rgbClr val="3C3A3E"/>
                  </a:solidFill>
                  <a:latin typeface="Red Hat Text"/>
                  <a:ea typeface="Red Hat Text"/>
                  <a:cs typeface="Red Hat Text"/>
                  <a:sym typeface="Red Hat Text"/>
                </a:rPr>
                <a:t>SQL</a:t>
              </a:r>
              <a:endParaRPr sz="2800">
                <a:solidFill>
                  <a:srgbClr val="3C3A3E"/>
                </a:solidFill>
                <a:latin typeface="Red Hat Text"/>
                <a:ea typeface="Red Hat Text"/>
                <a:cs typeface="Red Hat Text"/>
                <a:sym typeface="Red Hat Text"/>
              </a:endParaRPr>
            </a:p>
          </p:txBody>
        </p:sp>
      </p:grpSp>
      <p:sp>
        <p:nvSpPr>
          <p:cNvPr id="2197" name="Google Shape;2197;p1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Now that you’re familiar with both the PySpark and Spark SQL frameworks, </a:t>
            </a:r>
            <a:br>
              <a:rPr lang="en"/>
            </a:br>
            <a:r>
              <a:rPr lang="en"/>
              <a:t>it’s time to bring them together to provide some flexibility when querying data.</a:t>
            </a:r>
            <a:endParaRPr/>
          </a:p>
        </p:txBody>
      </p:sp>
      <p:sp>
        <p:nvSpPr>
          <p:cNvPr id="2198" name="Google Shape;2198;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192"/>
          <p:cNvSpPr/>
          <p:nvPr/>
        </p:nvSpPr>
        <p:spPr>
          <a:xfrm>
            <a:off x="-12300" y="2157050"/>
            <a:ext cx="9168600" cy="2986500"/>
          </a:xfrm>
          <a:prstGeom prst="rect">
            <a:avLst/>
          </a:prstGeom>
          <a:solidFill>
            <a:srgbClr val="2FC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92"/>
          <p:cNvSpPr/>
          <p:nvPr/>
        </p:nvSpPr>
        <p:spPr>
          <a:xfrm>
            <a:off x="237525" y="2481800"/>
            <a:ext cx="2799600" cy="2337000"/>
          </a:xfrm>
          <a:prstGeom prst="roundRect">
            <a:avLst>
              <a:gd fmla="val 469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92"/>
          <p:cNvSpPr/>
          <p:nvPr/>
        </p:nvSpPr>
        <p:spPr>
          <a:xfrm>
            <a:off x="3163619" y="2481800"/>
            <a:ext cx="2799600" cy="2337000"/>
          </a:xfrm>
          <a:prstGeom prst="roundRect">
            <a:avLst>
              <a:gd fmla="val 469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92"/>
          <p:cNvSpPr/>
          <p:nvPr/>
        </p:nvSpPr>
        <p:spPr>
          <a:xfrm>
            <a:off x="6089713" y="2481800"/>
            <a:ext cx="2799600" cy="2337000"/>
          </a:xfrm>
          <a:prstGeom prst="roundRect">
            <a:avLst>
              <a:gd fmla="val 469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8" name="Google Shape;2208;p1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Combining PySpark with Spark SQL (2 of 3)</a:t>
            </a:r>
            <a:endParaRPr/>
          </a:p>
        </p:txBody>
      </p:sp>
      <p:sp>
        <p:nvSpPr>
          <p:cNvPr id="2209" name="Google Shape;2209;p1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One of the best features of the Spark framework is that we can easily switch among querying styles and languages.</a:t>
            </a:r>
            <a:endParaRPr/>
          </a:p>
        </p:txBody>
      </p:sp>
      <p:sp>
        <p:nvSpPr>
          <p:cNvPr id="2210" name="Google Shape;2210;p192"/>
          <p:cNvSpPr txBox="1"/>
          <p:nvPr>
            <p:ph idx="3" type="body"/>
          </p:nvPr>
        </p:nvSpPr>
        <p:spPr>
          <a:xfrm>
            <a:off x="175" y="1498275"/>
            <a:ext cx="9144000" cy="533700"/>
          </a:xfrm>
          <a:prstGeom prst="rect">
            <a:avLst/>
          </a:prstGeom>
        </p:spPr>
        <p:txBody>
          <a:bodyPr anchorCtr="0" anchor="t" bIns="914400" lIns="457200" spcFirstLastPara="1" rIns="457200" wrap="square" tIns="0">
            <a:noAutofit/>
          </a:bodyPr>
          <a:lstStyle/>
          <a:p>
            <a:pPr indent="0" lvl="0" marL="0" marR="0" rtl="0" algn="l">
              <a:lnSpc>
                <a:spcPct val="100000"/>
              </a:lnSpc>
              <a:spcBef>
                <a:spcPts val="0"/>
              </a:spcBef>
              <a:spcAft>
                <a:spcPts val="0"/>
              </a:spcAft>
              <a:buNone/>
            </a:pPr>
            <a:r>
              <a:rPr lang="en" sz="1800"/>
              <a:t>The Spark infrastructure is built to accommodate dedicated Spark users, </a:t>
            </a:r>
            <a:br>
              <a:rPr lang="en" sz="1800"/>
            </a:br>
            <a:r>
              <a:rPr lang="en" sz="1800"/>
              <a:t>SQL enthusiasts, and Python programmers alike.</a:t>
            </a:r>
            <a:endParaRPr sz="1800"/>
          </a:p>
        </p:txBody>
      </p:sp>
      <p:pic>
        <p:nvPicPr>
          <p:cNvPr id="2211" name="Google Shape;2211;p192"/>
          <p:cNvPicPr preferRelativeResize="0"/>
          <p:nvPr/>
        </p:nvPicPr>
        <p:blipFill>
          <a:blip r:embed="rId3">
            <a:alphaModFix/>
          </a:blip>
          <a:stretch>
            <a:fillRect/>
          </a:stretch>
        </p:blipFill>
        <p:spPr>
          <a:xfrm>
            <a:off x="6851801" y="2697500"/>
            <a:ext cx="1410151" cy="1905624"/>
          </a:xfrm>
          <a:prstGeom prst="rect">
            <a:avLst/>
          </a:prstGeom>
          <a:noFill/>
          <a:ln>
            <a:noFill/>
          </a:ln>
        </p:spPr>
      </p:pic>
      <p:pic>
        <p:nvPicPr>
          <p:cNvPr id="2212" name="Google Shape;2212;p192"/>
          <p:cNvPicPr preferRelativeResize="0"/>
          <p:nvPr/>
        </p:nvPicPr>
        <p:blipFill>
          <a:blip r:embed="rId4">
            <a:alphaModFix/>
          </a:blip>
          <a:stretch>
            <a:fillRect/>
          </a:stretch>
        </p:blipFill>
        <p:spPr>
          <a:xfrm>
            <a:off x="3427100" y="2833238"/>
            <a:ext cx="2272650" cy="1540225"/>
          </a:xfrm>
          <a:prstGeom prst="rect">
            <a:avLst/>
          </a:prstGeom>
          <a:noFill/>
          <a:ln>
            <a:noFill/>
          </a:ln>
        </p:spPr>
      </p:pic>
      <p:pic>
        <p:nvPicPr>
          <p:cNvPr id="2213" name="Google Shape;2213;p192"/>
          <p:cNvPicPr preferRelativeResize="0"/>
          <p:nvPr/>
        </p:nvPicPr>
        <p:blipFill>
          <a:blip r:embed="rId5">
            <a:alphaModFix/>
          </a:blip>
          <a:stretch>
            <a:fillRect/>
          </a:stretch>
        </p:blipFill>
        <p:spPr>
          <a:xfrm>
            <a:off x="463275" y="2978850"/>
            <a:ext cx="2348100" cy="1249000"/>
          </a:xfrm>
          <a:prstGeom prst="rect">
            <a:avLst/>
          </a:prstGeom>
          <a:noFill/>
          <a:ln>
            <a:noFill/>
          </a:ln>
        </p:spPr>
      </p:pic>
      <p:sp>
        <p:nvSpPr>
          <p:cNvPr id="2214" name="Google Shape;2214;p19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
        <p:nvSpPr>
          <p:cNvPr id="2215" name="Google Shape;2215;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pic>
        <p:nvPicPr>
          <p:cNvPr id="2220" name="Google Shape;2220;p193"/>
          <p:cNvPicPr preferRelativeResize="0"/>
          <p:nvPr/>
        </p:nvPicPr>
        <p:blipFill rotWithShape="1">
          <a:blip r:embed="rId3">
            <a:alphaModFix/>
          </a:blip>
          <a:srcRect b="0" l="5096" r="0" t="0"/>
          <a:stretch/>
        </p:blipFill>
        <p:spPr>
          <a:xfrm>
            <a:off x="175" y="0"/>
            <a:ext cx="9168601" cy="5165443"/>
          </a:xfrm>
          <a:prstGeom prst="rect">
            <a:avLst/>
          </a:prstGeom>
          <a:noFill/>
          <a:ln>
            <a:noFill/>
          </a:ln>
        </p:spPr>
      </p:pic>
      <p:sp>
        <p:nvSpPr>
          <p:cNvPr id="2221" name="Google Shape;2221;p1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Combining PySpark with Spark SQL (3 of 3)</a:t>
            </a:r>
            <a:endParaRPr>
              <a:solidFill>
                <a:schemeClr val="dk1"/>
              </a:solidFill>
            </a:endParaRPr>
          </a:p>
          <a:p>
            <a:pPr indent="0" lvl="0" marL="0" rtl="0" algn="l">
              <a:spcBef>
                <a:spcPts val="0"/>
              </a:spcBef>
              <a:spcAft>
                <a:spcPts val="0"/>
              </a:spcAft>
              <a:buNone/>
            </a:pPr>
            <a:r>
              <a:t/>
            </a:r>
            <a:endParaRPr/>
          </a:p>
        </p:txBody>
      </p:sp>
      <p:sp>
        <p:nvSpPr>
          <p:cNvPr id="2222" name="Google Shape;2222;p193"/>
          <p:cNvSpPr txBox="1"/>
          <p:nvPr>
            <p:ph idx="1" type="subTitle"/>
          </p:nvPr>
        </p:nvSpPr>
        <p:spPr>
          <a:xfrm>
            <a:off x="0" y="675975"/>
            <a:ext cx="9144000" cy="887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Regardless of which language or part of the Spark infrastructure we prefer, </a:t>
            </a:r>
            <a:br>
              <a:rPr lang="en"/>
            </a:br>
            <a:r>
              <a:rPr lang="en"/>
              <a:t>the performance of all the parts of the Spark infrastructure is the same.</a:t>
            </a:r>
            <a:endParaRPr/>
          </a:p>
        </p:txBody>
      </p:sp>
      <p:sp>
        <p:nvSpPr>
          <p:cNvPr id="2223" name="Google Shape;2223;p1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2224" name="Google Shape;2224;p1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25" name="Google Shape;2225;p193"/>
          <p:cNvSpPr txBox="1"/>
          <p:nvPr/>
        </p:nvSpPr>
        <p:spPr>
          <a:xfrm>
            <a:off x="175" y="1501175"/>
            <a:ext cx="4913700" cy="1723800"/>
          </a:xfrm>
          <a:prstGeom prst="rect">
            <a:avLst/>
          </a:prstGeom>
          <a:noFill/>
          <a:ln>
            <a:noFill/>
          </a:ln>
        </p:spPr>
        <p:txBody>
          <a:bodyPr anchorCtr="0" anchor="t" bIns="91425" lIns="457200" spcFirstLastPara="1" rIns="91425" wrap="square" tIns="91425">
            <a:spAutoFit/>
          </a:bodyPr>
          <a:lstStyle/>
          <a:p>
            <a:pPr indent="-205740" lvl="0" marL="320040" marR="0" rtl="0" algn="l">
              <a:lnSpc>
                <a:spcPct val="100000"/>
              </a:lnSpc>
              <a:spcBef>
                <a:spcPts val="0"/>
              </a:spcBef>
              <a:spcAft>
                <a:spcPts val="0"/>
              </a:spcAft>
              <a:buClr>
                <a:srgbClr val="FFFFFF"/>
              </a:buClr>
              <a:buSzPts val="1800"/>
              <a:buFont typeface="Roboto"/>
              <a:buChar char="●"/>
            </a:pPr>
            <a:r>
              <a:rPr lang="en" sz="1800">
                <a:latin typeface="Roboto"/>
                <a:ea typeface="Roboto"/>
                <a:cs typeface="Roboto"/>
                <a:sym typeface="Roboto"/>
              </a:rPr>
              <a:t>The Spark engine optimizes XXX based on what you’re doing and not on which language you’re using.</a:t>
            </a:r>
            <a:endParaRPr sz="1800">
              <a:latin typeface="Roboto"/>
              <a:ea typeface="Roboto"/>
              <a:cs typeface="Roboto"/>
              <a:sym typeface="Roboto"/>
            </a:endParaRPr>
          </a:p>
          <a:p>
            <a:pPr indent="-205740" lvl="0" marL="320040" rtl="0" algn="l">
              <a:spcBef>
                <a:spcPts val="1200"/>
              </a:spcBef>
              <a:spcAft>
                <a:spcPts val="1200"/>
              </a:spcAft>
              <a:buClr>
                <a:srgbClr val="FFFFFF"/>
              </a:buClr>
              <a:buSzPts val="1800"/>
              <a:buFont typeface="Roboto"/>
              <a:buChar char="●"/>
            </a:pPr>
            <a:r>
              <a:rPr lang="en" sz="1800">
                <a:latin typeface="Roboto"/>
                <a:ea typeface="Roboto"/>
                <a:cs typeface="Roboto"/>
                <a:sym typeface="Roboto"/>
              </a:rPr>
              <a:t>While coding in Spark, people commonly switch between languages.</a:t>
            </a:r>
            <a:endParaRPr sz="1800">
              <a:latin typeface="Roboto"/>
              <a:ea typeface="Roboto"/>
              <a:cs typeface="Roboto"/>
              <a:sym typeface="Roboto"/>
            </a:endParaRPr>
          </a:p>
        </p:txBody>
      </p:sp>
      <p:sp>
        <p:nvSpPr>
          <p:cNvPr id="2226" name="Google Shape;2226;p19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
        <p:nvSpPr>
          <p:cNvPr id="2227" name="Google Shape;2227;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19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Combining PySpark with Spark SQL</a:t>
            </a:r>
            <a:endParaRPr/>
          </a:p>
        </p:txBody>
      </p:sp>
      <p:sp>
        <p:nvSpPr>
          <p:cNvPr id="2233" name="Google Shape;2233;p1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4" name="Google Shape;2234;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1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5" name="Google Shape;2245;p196"/>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500">
                <a:solidFill>
                  <a:schemeClr val="dk1"/>
                </a:solidFill>
              </a:rPr>
              <a:t>Activity: Earn a Medal in Spark SQL</a:t>
            </a:r>
            <a:endParaRPr sz="3500">
              <a:solidFill>
                <a:schemeClr val="dk1"/>
              </a:solidFill>
            </a:endParaRPr>
          </a:p>
          <a:p>
            <a:pPr indent="0" lvl="0" marL="0" marR="0" rtl="0" algn="l">
              <a:lnSpc>
                <a:spcPct val="100000"/>
              </a:lnSpc>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In this activity, you’ll evaluate a dataset that contains Olympic</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athlete data by using Spark SQL.</a:t>
            </a:r>
            <a:endParaRPr sz="1800">
              <a:solidFill>
                <a:schemeClr val="dk1"/>
              </a:solidFill>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b="1" sz="3000">
              <a:solidFill>
                <a:schemeClr val="dk1"/>
              </a:solidFill>
            </a:endParaRPr>
          </a:p>
          <a:p>
            <a:pPr indent="0" lvl="0" marL="0" rtl="0" algn="l">
              <a:spcBef>
                <a:spcPts val="1200"/>
              </a:spcBef>
              <a:spcAft>
                <a:spcPts val="0"/>
              </a:spcAft>
              <a:buNone/>
            </a:pPr>
            <a:r>
              <a:t/>
            </a:r>
            <a:endParaRPr/>
          </a:p>
        </p:txBody>
      </p:sp>
      <p:sp>
        <p:nvSpPr>
          <p:cNvPr id="2246" name="Google Shape;2246;p196"/>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
        <p:nvSpPr>
          <p:cNvPr id="2247" name="Google Shape;2247;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3" name="Google Shape;2253;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49" name="Google Shape;1849;p155"/>
          <p:cNvSpPr txBox="1"/>
          <p:nvPr/>
        </p:nvSpPr>
        <p:spPr>
          <a:xfrm>
            <a:off x="1705650" y="1786800"/>
            <a:ext cx="5732700" cy="170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latin typeface="Roboto"/>
                <a:ea typeface="Roboto"/>
                <a:cs typeface="Roboto"/>
                <a:sym typeface="Roboto"/>
              </a:rPr>
              <a:t>We use the </a:t>
            </a:r>
            <a:r>
              <a:rPr lang="en" sz="3000">
                <a:solidFill>
                  <a:srgbClr val="FFFFFF"/>
                </a:solidFill>
                <a:highlight>
                  <a:srgbClr val="000000"/>
                </a:highlight>
                <a:latin typeface="Inconsolata"/>
                <a:ea typeface="Inconsolata"/>
                <a:cs typeface="Inconsolata"/>
                <a:sym typeface="Inconsolata"/>
              </a:rPr>
              <a:t>groupBy()</a:t>
            </a:r>
            <a:r>
              <a:rPr lang="en" sz="3000">
                <a:latin typeface="Roboto"/>
                <a:ea typeface="Roboto"/>
                <a:cs typeface="Roboto"/>
                <a:sym typeface="Roboto"/>
              </a:rPr>
              <a:t> function to group rows together, based on specific columns.</a:t>
            </a:r>
            <a:endParaRPr sz="3000">
              <a:latin typeface="Roboto"/>
              <a:ea typeface="Roboto"/>
              <a:cs typeface="Roboto"/>
              <a:sym typeface="Roboto"/>
            </a:endParaRPr>
          </a:p>
        </p:txBody>
      </p:sp>
      <p:sp>
        <p:nvSpPr>
          <p:cNvPr id="1850" name="Google Shape;1850;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854" name="Shape 1854"/>
        <p:cNvGrpSpPr/>
        <p:nvPr/>
      </p:nvGrpSpPr>
      <p:grpSpPr>
        <a:xfrm>
          <a:off x="0" y="0"/>
          <a:ext cx="0" cy="0"/>
          <a:chOff x="0" y="0"/>
          <a:chExt cx="0" cy="0"/>
        </a:xfrm>
      </p:grpSpPr>
      <p:sp>
        <p:nvSpPr>
          <p:cNvPr id="1855" name="Google Shape;1855;p15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Aggregation Functions</a:t>
            </a:r>
            <a:endParaRPr/>
          </a:p>
        </p:txBody>
      </p:sp>
      <p:sp>
        <p:nvSpPr>
          <p:cNvPr id="1856" name="Google Shape;1856;p1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Py</a:t>
            </a:r>
            <a:r>
              <a:rPr lang="en"/>
              <a:t>Spark makes several aggregation functions available. Here are a few:</a:t>
            </a:r>
            <a:endParaRPr/>
          </a:p>
        </p:txBody>
      </p:sp>
      <p:sp>
        <p:nvSpPr>
          <p:cNvPr id="1857" name="Google Shape;1857;p156"/>
          <p:cNvSpPr/>
          <p:nvPr/>
        </p:nvSpPr>
        <p:spPr>
          <a:xfrm>
            <a:off x="1352550" y="1378825"/>
            <a:ext cx="2941200" cy="621300"/>
          </a:xfrm>
          <a:prstGeom prst="roundRect">
            <a:avLst>
              <a:gd fmla="val 16667" name="adj"/>
            </a:avLst>
          </a:prstGeom>
          <a:solidFill>
            <a:srgbClr val="0000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FFFFF"/>
                </a:solidFill>
                <a:latin typeface="Inconsolata"/>
                <a:ea typeface="Inconsolata"/>
                <a:cs typeface="Inconsolata"/>
                <a:sym typeface="Inconsolata"/>
              </a:rPr>
              <a:t>avg()</a:t>
            </a:r>
            <a:endParaRPr sz="2400">
              <a:solidFill>
                <a:srgbClr val="FFFFFF"/>
              </a:solidFill>
              <a:latin typeface="Inconsolata"/>
              <a:ea typeface="Inconsolata"/>
              <a:cs typeface="Inconsolata"/>
              <a:sym typeface="Inconsolata"/>
            </a:endParaRPr>
          </a:p>
        </p:txBody>
      </p:sp>
      <p:sp>
        <p:nvSpPr>
          <p:cNvPr id="1858" name="Google Shape;1858;p156"/>
          <p:cNvSpPr/>
          <p:nvPr/>
        </p:nvSpPr>
        <p:spPr>
          <a:xfrm>
            <a:off x="1352550" y="2231125"/>
            <a:ext cx="2941200" cy="621300"/>
          </a:xfrm>
          <a:prstGeom prst="roundRect">
            <a:avLst>
              <a:gd fmla="val 16667" name="adj"/>
            </a:avLst>
          </a:prstGeom>
          <a:solidFill>
            <a:srgbClr val="0000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FFFFF"/>
                </a:solidFill>
                <a:latin typeface="Inconsolata"/>
                <a:ea typeface="Inconsolata"/>
                <a:cs typeface="Inconsolata"/>
                <a:sym typeface="Inconsolata"/>
              </a:rPr>
              <a:t>countDistinct()</a:t>
            </a:r>
            <a:endParaRPr sz="2400">
              <a:solidFill>
                <a:srgbClr val="FFFFFF"/>
              </a:solidFill>
              <a:latin typeface="Inconsolata"/>
              <a:ea typeface="Inconsolata"/>
              <a:cs typeface="Inconsolata"/>
              <a:sym typeface="Inconsolata"/>
            </a:endParaRPr>
          </a:p>
        </p:txBody>
      </p:sp>
      <p:sp>
        <p:nvSpPr>
          <p:cNvPr id="1859" name="Google Shape;1859;p156"/>
          <p:cNvSpPr/>
          <p:nvPr/>
        </p:nvSpPr>
        <p:spPr>
          <a:xfrm>
            <a:off x="1352550" y="3073850"/>
            <a:ext cx="2941200" cy="621300"/>
          </a:xfrm>
          <a:prstGeom prst="roundRect">
            <a:avLst>
              <a:gd fmla="val 16667" name="adj"/>
            </a:avLst>
          </a:prstGeom>
          <a:solidFill>
            <a:srgbClr val="0000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FFFFF"/>
                </a:solidFill>
                <a:latin typeface="Inconsolata"/>
                <a:ea typeface="Inconsolata"/>
                <a:cs typeface="Inconsolata"/>
                <a:sym typeface="Inconsolata"/>
              </a:rPr>
              <a:t>count()</a:t>
            </a:r>
            <a:endParaRPr sz="2400">
              <a:solidFill>
                <a:srgbClr val="FFFFFF"/>
              </a:solidFill>
              <a:latin typeface="Inconsolata"/>
              <a:ea typeface="Inconsolata"/>
              <a:cs typeface="Inconsolata"/>
              <a:sym typeface="Inconsolata"/>
            </a:endParaRPr>
          </a:p>
        </p:txBody>
      </p:sp>
      <p:sp>
        <p:nvSpPr>
          <p:cNvPr id="1860" name="Google Shape;1860;p156"/>
          <p:cNvSpPr/>
          <p:nvPr/>
        </p:nvSpPr>
        <p:spPr>
          <a:xfrm>
            <a:off x="1352550" y="3918975"/>
            <a:ext cx="2941200" cy="621300"/>
          </a:xfrm>
          <a:prstGeom prst="roundRect">
            <a:avLst>
              <a:gd fmla="val 16667" name="adj"/>
            </a:avLst>
          </a:prstGeom>
          <a:solidFill>
            <a:srgbClr val="0000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FFFFF"/>
                </a:solidFill>
                <a:latin typeface="Inconsolata"/>
                <a:ea typeface="Inconsolata"/>
                <a:cs typeface="Inconsolata"/>
                <a:sym typeface="Inconsolata"/>
              </a:rPr>
              <a:t>first()</a:t>
            </a:r>
            <a:endParaRPr sz="2400">
              <a:solidFill>
                <a:srgbClr val="FFFFFF"/>
              </a:solidFill>
              <a:latin typeface="Inconsolata"/>
              <a:ea typeface="Inconsolata"/>
              <a:cs typeface="Inconsolata"/>
              <a:sym typeface="Inconsolata"/>
            </a:endParaRPr>
          </a:p>
        </p:txBody>
      </p:sp>
      <p:sp>
        <p:nvSpPr>
          <p:cNvPr id="1861" name="Google Shape;1861;p156"/>
          <p:cNvSpPr/>
          <p:nvPr/>
        </p:nvSpPr>
        <p:spPr>
          <a:xfrm>
            <a:off x="5795825" y="1378825"/>
            <a:ext cx="1967700" cy="621300"/>
          </a:xfrm>
          <a:prstGeom prst="roundRect">
            <a:avLst>
              <a:gd fmla="val 16667" name="adj"/>
            </a:avLst>
          </a:prstGeom>
          <a:solidFill>
            <a:srgbClr val="0000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FFFFF"/>
                </a:solidFill>
                <a:latin typeface="Inconsolata"/>
                <a:ea typeface="Inconsolata"/>
                <a:cs typeface="Inconsolata"/>
                <a:sym typeface="Inconsolata"/>
              </a:rPr>
              <a:t>last()</a:t>
            </a:r>
            <a:endParaRPr sz="2400">
              <a:solidFill>
                <a:srgbClr val="FFFFFF"/>
              </a:solidFill>
              <a:latin typeface="Inconsolata"/>
              <a:ea typeface="Inconsolata"/>
              <a:cs typeface="Inconsolata"/>
              <a:sym typeface="Inconsolata"/>
            </a:endParaRPr>
          </a:p>
        </p:txBody>
      </p:sp>
      <p:sp>
        <p:nvSpPr>
          <p:cNvPr id="1862" name="Google Shape;1862;p156"/>
          <p:cNvSpPr/>
          <p:nvPr/>
        </p:nvSpPr>
        <p:spPr>
          <a:xfrm>
            <a:off x="5795825" y="2231125"/>
            <a:ext cx="1967700" cy="621300"/>
          </a:xfrm>
          <a:prstGeom prst="roundRect">
            <a:avLst>
              <a:gd fmla="val 16667" name="adj"/>
            </a:avLst>
          </a:prstGeom>
          <a:solidFill>
            <a:srgbClr val="0000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FFFFF"/>
                </a:solidFill>
                <a:latin typeface="Inconsolata"/>
                <a:ea typeface="Inconsolata"/>
                <a:cs typeface="Inconsolata"/>
                <a:sym typeface="Inconsolata"/>
              </a:rPr>
              <a:t>max()</a:t>
            </a:r>
            <a:endParaRPr sz="2400">
              <a:solidFill>
                <a:srgbClr val="FFFFFF"/>
              </a:solidFill>
              <a:latin typeface="Inconsolata"/>
              <a:ea typeface="Inconsolata"/>
              <a:cs typeface="Inconsolata"/>
              <a:sym typeface="Inconsolata"/>
            </a:endParaRPr>
          </a:p>
        </p:txBody>
      </p:sp>
      <p:sp>
        <p:nvSpPr>
          <p:cNvPr id="1863" name="Google Shape;1863;p156"/>
          <p:cNvSpPr/>
          <p:nvPr/>
        </p:nvSpPr>
        <p:spPr>
          <a:xfrm>
            <a:off x="5795825" y="3073850"/>
            <a:ext cx="1967700" cy="621300"/>
          </a:xfrm>
          <a:prstGeom prst="roundRect">
            <a:avLst>
              <a:gd fmla="val 16667" name="adj"/>
            </a:avLst>
          </a:prstGeom>
          <a:solidFill>
            <a:srgbClr val="0000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FFFFF"/>
                </a:solidFill>
                <a:latin typeface="Inconsolata"/>
                <a:ea typeface="Inconsolata"/>
                <a:cs typeface="Inconsolata"/>
                <a:sym typeface="Inconsolata"/>
              </a:rPr>
              <a:t>min()</a:t>
            </a:r>
            <a:endParaRPr sz="2400">
              <a:solidFill>
                <a:srgbClr val="FFFFFF"/>
              </a:solidFill>
              <a:latin typeface="Inconsolata"/>
              <a:ea typeface="Inconsolata"/>
              <a:cs typeface="Inconsolata"/>
              <a:sym typeface="Inconsolata"/>
            </a:endParaRPr>
          </a:p>
        </p:txBody>
      </p:sp>
      <p:grpSp>
        <p:nvGrpSpPr>
          <p:cNvPr id="1864" name="Google Shape;1864;p156"/>
          <p:cNvGrpSpPr/>
          <p:nvPr/>
        </p:nvGrpSpPr>
        <p:grpSpPr>
          <a:xfrm>
            <a:off x="471695" y="1424000"/>
            <a:ext cx="743726" cy="530949"/>
            <a:chOff x="453220" y="1424000"/>
            <a:chExt cx="743726" cy="530949"/>
          </a:xfrm>
        </p:grpSpPr>
        <p:sp>
          <p:nvSpPr>
            <p:cNvPr id="1865" name="Google Shape;1865;p1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66" name="Google Shape;1866;p1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867" name="Google Shape;1867;p156"/>
          <p:cNvGrpSpPr/>
          <p:nvPr/>
        </p:nvGrpSpPr>
        <p:grpSpPr>
          <a:xfrm>
            <a:off x="471695" y="2272850"/>
            <a:ext cx="743726" cy="530949"/>
            <a:chOff x="453220" y="1424000"/>
            <a:chExt cx="743726" cy="530949"/>
          </a:xfrm>
        </p:grpSpPr>
        <p:sp>
          <p:nvSpPr>
            <p:cNvPr id="1868" name="Google Shape;1868;p1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69" name="Google Shape;1869;p1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870" name="Google Shape;1870;p156"/>
          <p:cNvGrpSpPr/>
          <p:nvPr/>
        </p:nvGrpSpPr>
        <p:grpSpPr>
          <a:xfrm>
            <a:off x="471695" y="3113275"/>
            <a:ext cx="743726" cy="530949"/>
            <a:chOff x="453220" y="1424000"/>
            <a:chExt cx="743726" cy="530949"/>
          </a:xfrm>
        </p:grpSpPr>
        <p:sp>
          <p:nvSpPr>
            <p:cNvPr id="1871" name="Google Shape;1871;p1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72" name="Google Shape;1872;p1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873" name="Google Shape;1873;p156"/>
          <p:cNvGrpSpPr/>
          <p:nvPr/>
        </p:nvGrpSpPr>
        <p:grpSpPr>
          <a:xfrm>
            <a:off x="471695" y="3945300"/>
            <a:ext cx="743726" cy="530949"/>
            <a:chOff x="453220" y="1424000"/>
            <a:chExt cx="743726" cy="530949"/>
          </a:xfrm>
        </p:grpSpPr>
        <p:sp>
          <p:nvSpPr>
            <p:cNvPr id="1874" name="Google Shape;1874;p1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75" name="Google Shape;1875;p1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876" name="Google Shape;1876;p156"/>
          <p:cNvGrpSpPr/>
          <p:nvPr/>
        </p:nvGrpSpPr>
        <p:grpSpPr>
          <a:xfrm>
            <a:off x="4909220" y="1424000"/>
            <a:ext cx="743726" cy="530949"/>
            <a:chOff x="453220" y="1424000"/>
            <a:chExt cx="743726" cy="530949"/>
          </a:xfrm>
        </p:grpSpPr>
        <p:sp>
          <p:nvSpPr>
            <p:cNvPr id="1877" name="Google Shape;1877;p1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78" name="Google Shape;1878;p1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879" name="Google Shape;1879;p156"/>
          <p:cNvGrpSpPr/>
          <p:nvPr/>
        </p:nvGrpSpPr>
        <p:grpSpPr>
          <a:xfrm>
            <a:off x="4909220" y="2272850"/>
            <a:ext cx="743726" cy="530949"/>
            <a:chOff x="453220" y="1424000"/>
            <a:chExt cx="743726" cy="530949"/>
          </a:xfrm>
        </p:grpSpPr>
        <p:sp>
          <p:nvSpPr>
            <p:cNvPr id="1880" name="Google Shape;1880;p1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81" name="Google Shape;1881;p1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882" name="Google Shape;1882;p156"/>
          <p:cNvGrpSpPr/>
          <p:nvPr/>
        </p:nvGrpSpPr>
        <p:grpSpPr>
          <a:xfrm>
            <a:off x="4909220" y="3113275"/>
            <a:ext cx="743726" cy="530949"/>
            <a:chOff x="453220" y="1424000"/>
            <a:chExt cx="743726" cy="530949"/>
          </a:xfrm>
        </p:grpSpPr>
        <p:sp>
          <p:nvSpPr>
            <p:cNvPr id="1883" name="Google Shape;1883;p1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884" name="Google Shape;1884;p1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885" name="Google Shape;1885;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57"/>
          <p:cNvSpPr txBox="1"/>
          <p:nvPr>
            <p:ph type="title"/>
          </p:nvPr>
        </p:nvSpPr>
        <p:spPr>
          <a:xfrm>
            <a:off x="25" y="274800"/>
            <a:ext cx="9144000" cy="4593900"/>
          </a:xfrm>
          <a:prstGeom prst="rect">
            <a:avLst/>
          </a:prstGeom>
        </p:spPr>
        <p:txBody>
          <a:bodyPr anchorCtr="0" anchor="ctr" bIns="91425" lIns="2194550" spcFirstLastPara="1" rIns="91425" wrap="square" tIns="91425">
            <a:noAutofit/>
          </a:bodyPr>
          <a:lstStyle/>
          <a:p>
            <a:pPr indent="0" lvl="0" marL="0" rtl="0" algn="l">
              <a:spcBef>
                <a:spcPts val="0"/>
              </a:spcBef>
              <a:spcAft>
                <a:spcPts val="0"/>
              </a:spcAft>
              <a:buNone/>
            </a:pPr>
            <a:r>
              <a:rPr lang="en" sz="3200"/>
              <a:t>In PySpark, we need to </a:t>
            </a:r>
            <a:r>
              <a:rPr lang="en" sz="3200">
                <a:solidFill>
                  <a:schemeClr val="lt1"/>
                </a:solidFill>
              </a:rPr>
              <a:t>combine </a:t>
            </a:r>
            <a:r>
              <a:rPr lang="en" sz="3200"/>
              <a:t>the </a:t>
            </a:r>
            <a:r>
              <a:rPr lang="en" sz="3200">
                <a:solidFill>
                  <a:srgbClr val="000000"/>
                </a:solidFill>
                <a:highlight>
                  <a:srgbClr val="FFFFFF"/>
                </a:highlight>
                <a:latin typeface="Inconsolata"/>
                <a:ea typeface="Inconsolata"/>
                <a:cs typeface="Inconsolata"/>
                <a:sym typeface="Inconsolata"/>
              </a:rPr>
              <a:t>groupBy()</a:t>
            </a:r>
            <a:r>
              <a:rPr lang="en" sz="3200">
                <a:solidFill>
                  <a:schemeClr val="lt1"/>
                </a:solidFill>
              </a:rPr>
              <a:t> </a:t>
            </a:r>
            <a:r>
              <a:rPr lang="en" sz="3200"/>
              <a:t>function with an aggregation function to return the rows that we want.</a:t>
            </a:r>
            <a:endParaRPr sz="3200"/>
          </a:p>
        </p:txBody>
      </p:sp>
      <p:sp>
        <p:nvSpPr>
          <p:cNvPr id="1891" name="Google Shape;1891;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2" name="Google Shape;1892;p1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15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PCard Transactions</a:t>
            </a:r>
            <a:endParaRPr/>
          </a:p>
        </p:txBody>
      </p:sp>
      <p:sp>
        <p:nvSpPr>
          <p:cNvPr id="1898" name="Google Shape;1898;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